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 id="2147483662" r:id="rId5"/>
    <p:sldMasterId id="2147483732" r:id="rId6"/>
  </p:sldMasterIdLst>
  <p:notesMasterIdLst>
    <p:notesMasterId r:id="rId14"/>
  </p:notesMasterIdLst>
  <p:sldIdLst>
    <p:sldId id="289" r:id="rId7"/>
    <p:sldId id="290" r:id="rId8"/>
    <p:sldId id="291" r:id="rId9"/>
    <p:sldId id="294" r:id="rId10"/>
    <p:sldId id="295" r:id="rId11"/>
    <p:sldId id="297" r:id="rId12"/>
    <p:sldId id="29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E1"/>
    <a:srgbClr val="107C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80" autoAdjust="0"/>
    <p:restoredTop sz="94660"/>
  </p:normalViewPr>
  <p:slideViewPr>
    <p:cSldViewPr snapToGrid="0">
      <p:cViewPr varScale="1">
        <p:scale>
          <a:sx n="117" d="100"/>
          <a:sy n="117" d="100"/>
        </p:scale>
        <p:origin x="56" y="84"/>
      </p:cViewPr>
      <p:guideLst/>
    </p:cSldViewPr>
  </p:slideViewPr>
  <p:notesTextViewPr>
    <p:cViewPr>
      <p:scale>
        <a:sx n="1" d="1"/>
        <a:sy n="1" d="1"/>
      </p:scale>
      <p:origin x="0" y="0"/>
    </p:cViewPr>
  </p:notesTextViewPr>
  <p:notesViewPr>
    <p:cSldViewPr snapToGrid="0">
      <p:cViewPr varScale="1">
        <p:scale>
          <a:sx n="85" d="100"/>
          <a:sy n="85" d="100"/>
        </p:scale>
        <p:origin x="3880" y="5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4.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notesMaster" Target="notesMasters/notesMaster1.xml"/></Relationships>
</file>

<file path=ppt/media/image1.png>
</file>

<file path=ppt/media/image10.png>
</file>

<file path=ppt/media/image11.png>
</file>

<file path=ppt/media/image12.jpeg>
</file>

<file path=ppt/media/image13.png>
</file>

<file path=ppt/media/image14.jpe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BAF915-D872-467E-B06B-AA030D28EC54}" type="datetimeFigureOut">
              <a:rPr lang="hu-HU" smtClean="0"/>
              <a:t>2016. 10. 11.</a:t>
            </a:fld>
            <a:endParaRPr lang="hu-HU"/>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796648-83FB-4750-98C9-599F63A059EB}" type="slidenum">
              <a:rPr lang="hu-HU" smtClean="0"/>
              <a:t>‹#›</a:t>
            </a:fld>
            <a:endParaRPr lang="hu-HU"/>
          </a:p>
        </p:txBody>
      </p:sp>
    </p:spTree>
    <p:extLst>
      <p:ext uri="{BB962C8B-B14F-4D97-AF65-F5344CB8AC3E}">
        <p14:creationId xmlns:p14="http://schemas.microsoft.com/office/powerpoint/2010/main" val="17016542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en-US" b="1" dirty="0"/>
              <a:t>Windows Server Containers</a:t>
            </a:r>
            <a:r>
              <a:rPr lang="en-US" dirty="0"/>
              <a:t> – provide application isolation through process and namespace isolation technology. A Windows Server container shares a kernel with the container host and all containers running on the host.</a:t>
            </a:r>
          </a:p>
          <a:p>
            <a:r>
              <a:rPr lang="en-US" b="1" dirty="0"/>
              <a:t>Hyper-V Containers</a:t>
            </a:r>
            <a:r>
              <a:rPr lang="en-US" dirty="0"/>
              <a:t> – expand on the isolation provided by Windows Server Containers by running each container in a highly optimized virtual machine. In this configuration the kernel of the container host is not shared with the Hyper-V Containers.</a:t>
            </a:r>
          </a:p>
          <a:p>
            <a:endParaRPr lang="hu-HU" dirty="0"/>
          </a:p>
        </p:txBody>
      </p:sp>
      <p:sp>
        <p:nvSpPr>
          <p:cNvPr id="4" name="Élőfej helye 3"/>
          <p:cNvSpPr>
            <a:spLocks noGrp="1"/>
          </p:cNvSpPr>
          <p:nvPr>
            <p:ph type="hdr" sz="quarter" idx="10"/>
          </p:nvPr>
        </p:nvSpPr>
        <p:spPr/>
        <p:txBody>
          <a:bodyPr/>
          <a:lstStyle/>
          <a:p>
            <a:endParaRPr lang="en-US" dirty="0"/>
          </a:p>
        </p:txBody>
      </p:sp>
      <p:sp>
        <p:nvSpPr>
          <p:cNvPr id="5" name="Élőláb helye 4"/>
          <p:cNvSpPr>
            <a:spLocks noGrp="1"/>
          </p:cNvSpPr>
          <p:nvPr>
            <p:ph type="ftr" sz="quarter" idx="11"/>
          </p:nvPr>
        </p:nvSpPr>
        <p:spPr/>
        <p:txBody>
          <a:bodyPr/>
          <a:lstStyle/>
          <a:p>
            <a:pPr defTabSz="93143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átum helye 5"/>
          <p:cNvSpPr>
            <a:spLocks noGrp="1"/>
          </p:cNvSpPr>
          <p:nvPr>
            <p:ph type="dt" idx="12"/>
          </p:nvPr>
        </p:nvSpPr>
        <p:spPr/>
        <p:txBody>
          <a:bodyPr/>
          <a:lstStyle/>
          <a:p>
            <a:fld id="{DDCD61BB-790A-4EFE-904A-F3FC061E4182}" type="datetime8">
              <a:rPr lang="en-US" smtClean="0"/>
              <a:t>10/11/2016 8:56 AM</a:t>
            </a:fld>
            <a:endParaRPr lang="en-US" dirty="0"/>
          </a:p>
        </p:txBody>
      </p:sp>
      <p:sp>
        <p:nvSpPr>
          <p:cNvPr id="7" name="Dia számának helye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106504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err="1"/>
              <a:t>Docker</a:t>
            </a:r>
            <a:r>
              <a:rPr lang="hu-HU" dirty="0"/>
              <a:t>-</a:t>
            </a:r>
            <a:r>
              <a:rPr lang="hu-HU" dirty="0" err="1"/>
              <a:t>On</a:t>
            </a:r>
            <a:r>
              <a:rPr lang="hu-HU" dirty="0"/>
              <a:t>-Windows</a:t>
            </a:r>
          </a:p>
          <a:p>
            <a:r>
              <a:rPr lang="hu-HU" dirty="0"/>
              <a:t>https://docs.docker.com/engine/installation/windows/</a:t>
            </a:r>
          </a:p>
          <a:p>
            <a:r>
              <a:rPr lang="hu-HU" dirty="0"/>
              <a:t>Egy klasszikus </a:t>
            </a:r>
            <a:r>
              <a:rPr lang="hu-HU" dirty="0" err="1"/>
              <a:t>virtualizáció</a:t>
            </a:r>
            <a:r>
              <a:rPr lang="hu-HU" dirty="0"/>
              <a:t> kell, pl. </a:t>
            </a:r>
            <a:r>
              <a:rPr lang="hu-HU" dirty="0" err="1"/>
              <a:t>VirtualBox</a:t>
            </a:r>
            <a:endParaRPr lang="hu-HU" dirty="0"/>
          </a:p>
        </p:txBody>
      </p:sp>
      <p:sp>
        <p:nvSpPr>
          <p:cNvPr id="4" name="Élőfej helye 3"/>
          <p:cNvSpPr>
            <a:spLocks noGrp="1"/>
          </p:cNvSpPr>
          <p:nvPr>
            <p:ph type="hdr" sz="quarter" idx="10"/>
          </p:nvPr>
        </p:nvSpPr>
        <p:spPr/>
        <p:txBody>
          <a:bodyPr/>
          <a:lstStyle/>
          <a:p>
            <a:endParaRPr lang="en-US" dirty="0"/>
          </a:p>
        </p:txBody>
      </p:sp>
      <p:sp>
        <p:nvSpPr>
          <p:cNvPr id="5" name="Élőláb helye 4"/>
          <p:cNvSpPr>
            <a:spLocks noGrp="1"/>
          </p:cNvSpPr>
          <p:nvPr>
            <p:ph type="ftr" sz="quarter" idx="11"/>
          </p:nvPr>
        </p:nvSpPr>
        <p:spPr/>
        <p:txBody>
          <a:bodyPr/>
          <a:lstStyle/>
          <a:p>
            <a:pPr defTabSz="93143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átum helye 5"/>
          <p:cNvSpPr>
            <a:spLocks noGrp="1"/>
          </p:cNvSpPr>
          <p:nvPr>
            <p:ph type="dt" idx="12"/>
          </p:nvPr>
        </p:nvSpPr>
        <p:spPr/>
        <p:txBody>
          <a:bodyPr/>
          <a:lstStyle/>
          <a:p>
            <a:fld id="{DDCD61BB-790A-4EFE-904A-F3FC061E4182}" type="datetime8">
              <a:rPr lang="en-US" smtClean="0"/>
              <a:t>10/11/2016 8:56 AM</a:t>
            </a:fld>
            <a:endParaRPr lang="en-US" dirty="0"/>
          </a:p>
        </p:txBody>
      </p:sp>
      <p:sp>
        <p:nvSpPr>
          <p:cNvPr id="7" name="Dia számának helye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510663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Oszlopok: konténer</a:t>
            </a:r>
            <a:r>
              <a:rPr lang="hu-HU" baseline="0" dirty="0"/>
              <a:t> rétegek – konténer technológiai lehetőségek – management opciók</a:t>
            </a:r>
            <a:endParaRPr lang="hu-HU" dirty="0"/>
          </a:p>
        </p:txBody>
      </p:sp>
      <p:sp>
        <p:nvSpPr>
          <p:cNvPr id="4" name="Élőfej helye 3"/>
          <p:cNvSpPr>
            <a:spLocks noGrp="1"/>
          </p:cNvSpPr>
          <p:nvPr>
            <p:ph type="hdr" sz="quarter" idx="10"/>
          </p:nvPr>
        </p:nvSpPr>
        <p:spPr/>
        <p:txBody>
          <a:bodyPr/>
          <a:lstStyle/>
          <a:p>
            <a:endParaRPr lang="en-US" dirty="0"/>
          </a:p>
        </p:txBody>
      </p:sp>
      <p:sp>
        <p:nvSpPr>
          <p:cNvPr id="5" name="Élőláb helye 4"/>
          <p:cNvSpPr>
            <a:spLocks noGrp="1"/>
          </p:cNvSpPr>
          <p:nvPr>
            <p:ph type="ftr" sz="quarter" idx="11"/>
          </p:nvPr>
        </p:nvSpPr>
        <p:spPr/>
        <p:txBody>
          <a:bodyPr/>
          <a:lstStyle/>
          <a:p>
            <a:pPr defTabSz="93143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átum helye 5"/>
          <p:cNvSpPr>
            <a:spLocks noGrp="1"/>
          </p:cNvSpPr>
          <p:nvPr>
            <p:ph type="dt" idx="12"/>
          </p:nvPr>
        </p:nvSpPr>
        <p:spPr/>
        <p:txBody>
          <a:bodyPr/>
          <a:lstStyle/>
          <a:p>
            <a:fld id="{DDCD61BB-790A-4EFE-904A-F3FC061E4182}" type="datetime8">
              <a:rPr lang="en-US" smtClean="0"/>
              <a:t>10/11/2016 8:56 AM</a:t>
            </a:fld>
            <a:endParaRPr lang="en-US" dirty="0"/>
          </a:p>
        </p:txBody>
      </p:sp>
      <p:sp>
        <p:nvSpPr>
          <p:cNvPr id="7" name="Dia számának helye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864357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https://www.pluralsight.com/blog/it-ops/microsoft-nano-server-announced</a:t>
            </a:r>
          </a:p>
        </p:txBody>
      </p:sp>
      <p:sp>
        <p:nvSpPr>
          <p:cNvPr id="4" name="Élőfej helye 3"/>
          <p:cNvSpPr>
            <a:spLocks noGrp="1"/>
          </p:cNvSpPr>
          <p:nvPr>
            <p:ph type="hdr" sz="quarter" idx="10"/>
          </p:nvPr>
        </p:nvSpPr>
        <p:spPr/>
        <p:txBody>
          <a:bodyPr/>
          <a:lstStyle/>
          <a:p>
            <a:endParaRPr lang="en-US" dirty="0"/>
          </a:p>
        </p:txBody>
      </p:sp>
      <p:sp>
        <p:nvSpPr>
          <p:cNvPr id="5" name="Élőláb helye 4"/>
          <p:cNvSpPr>
            <a:spLocks noGrp="1"/>
          </p:cNvSpPr>
          <p:nvPr>
            <p:ph type="ftr" sz="quarter" idx="11"/>
          </p:nvPr>
        </p:nvSpPr>
        <p:spPr/>
        <p:txBody>
          <a:bodyPr/>
          <a:lstStyle/>
          <a:p>
            <a:pPr defTabSz="931436"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átum helye 5"/>
          <p:cNvSpPr>
            <a:spLocks noGrp="1"/>
          </p:cNvSpPr>
          <p:nvPr>
            <p:ph type="dt" idx="12"/>
          </p:nvPr>
        </p:nvSpPr>
        <p:spPr/>
        <p:txBody>
          <a:bodyPr/>
          <a:lstStyle/>
          <a:p>
            <a:fld id="{DDCD61BB-790A-4EFE-904A-F3FC061E4182}" type="datetime8">
              <a:rPr lang="en-US" smtClean="0"/>
              <a:t>10/11/2016 8:56 AM</a:t>
            </a:fld>
            <a:endParaRPr lang="en-US" dirty="0"/>
          </a:p>
        </p:txBody>
      </p:sp>
      <p:sp>
        <p:nvSpPr>
          <p:cNvPr id="7" name="Dia számának helye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507630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Diakép helye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Jegyzetek helye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hu-HU">
              <a:ea typeface="ＭＳ Ｐゴシック" panose="020B0600070205080204" pitchFamily="34" charset="-128"/>
            </a:endParaRPr>
          </a:p>
        </p:txBody>
      </p:sp>
      <p:sp>
        <p:nvSpPr>
          <p:cNvPr id="14340" name="Dia számának helye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D4136665-7F62-440F-91E6-EA84D32F76FA}" type="slidenum">
              <a:rPr lang="hu-HU" altLang="hu-HU"/>
              <a:pPr>
                <a:spcBef>
                  <a:spcPct val="0"/>
                </a:spcBef>
              </a:pPr>
              <a:t>7</a:t>
            </a:fld>
            <a:endParaRPr lang="hu-HU" altLang="hu-HU"/>
          </a:p>
        </p:txBody>
      </p:sp>
    </p:spTree>
    <p:extLst>
      <p:ext uri="{BB962C8B-B14F-4D97-AF65-F5344CB8AC3E}">
        <p14:creationId xmlns:p14="http://schemas.microsoft.com/office/powerpoint/2010/main" val="39088857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Normál">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a:t>Mintacím szerkesztése</a:t>
            </a:r>
          </a:p>
        </p:txBody>
      </p:sp>
      <p:sp>
        <p:nvSpPr>
          <p:cNvPr id="4" name="Tartalom helye 3"/>
          <p:cNvSpPr>
            <a:spLocks noGrp="1"/>
          </p:cNvSpPr>
          <p:nvPr>
            <p:ph sz="quarter" idx="10"/>
          </p:nvPr>
        </p:nvSpPr>
        <p:spPr>
          <a:xfrm>
            <a:off x="269241" y="1416424"/>
            <a:ext cx="11655840" cy="5271714"/>
          </a:xfrm>
        </p:spPr>
        <p:txBody>
          <a:bodyPr/>
          <a:lstStyle/>
          <a:p>
            <a:pPr lvl="0"/>
            <a:r>
              <a:rPr lang="hu-HU" dirty="0"/>
              <a:t>Mintaszöveg szerkesztése</a:t>
            </a:r>
          </a:p>
          <a:p>
            <a:pPr lvl="1"/>
            <a:r>
              <a:rPr lang="hu-HU" dirty="0"/>
              <a:t>Második szint</a:t>
            </a:r>
          </a:p>
          <a:p>
            <a:pPr lvl="2"/>
            <a:r>
              <a:rPr lang="hu-HU" dirty="0"/>
              <a:t>Harmadik szint</a:t>
            </a:r>
          </a:p>
          <a:p>
            <a:pPr lvl="3"/>
            <a:r>
              <a:rPr lang="hu-HU" dirty="0"/>
              <a:t>Negyedik szint</a:t>
            </a:r>
          </a:p>
          <a:p>
            <a:pPr lvl="4"/>
            <a:r>
              <a:rPr lang="hu-HU" dirty="0"/>
              <a:t>Ötödik szint</a:t>
            </a:r>
          </a:p>
        </p:txBody>
      </p:sp>
    </p:spTree>
    <p:extLst>
      <p:ext uri="{BB962C8B-B14F-4D97-AF65-F5344CB8AC3E}">
        <p14:creationId xmlns:p14="http://schemas.microsoft.com/office/powerpoint/2010/main" val="2476245767"/>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Kék cím">
    <p:spTree>
      <p:nvGrpSpPr>
        <p:cNvPr id="1" name=""/>
        <p:cNvGrpSpPr/>
        <p:nvPr/>
      </p:nvGrpSpPr>
      <p:grpSpPr>
        <a:xfrm>
          <a:off x="0" y="0"/>
          <a:ext cx="0" cy="0"/>
          <a:chOff x="0" y="0"/>
          <a:chExt cx="0" cy="0"/>
        </a:xfrm>
      </p:grpSpPr>
      <p:sp>
        <p:nvSpPr>
          <p:cNvPr id="3" name="Rectangle 16"/>
          <p:cNvSpPr/>
          <p:nvPr userDrawn="1"/>
        </p:nvSpPr>
        <p:spPr>
          <a:xfrm>
            <a:off x="3170" y="487"/>
            <a:ext cx="12191999" cy="889199"/>
          </a:xfrm>
          <a:prstGeom prst="rect">
            <a:avLst/>
          </a:prstGeom>
          <a:solidFill>
            <a:srgbClr val="0078E1"/>
          </a:solidFill>
          <a:ln>
            <a:noFill/>
          </a:ln>
        </p:spPr>
        <p:style>
          <a:lnRef idx="2">
            <a:schemeClr val="accent1">
              <a:shade val="50000"/>
            </a:schemeClr>
          </a:lnRef>
          <a:fillRef idx="1">
            <a:schemeClr val="accent1"/>
          </a:fillRef>
          <a:effectRef idx="0">
            <a:schemeClr val="accent1"/>
          </a:effectRef>
          <a:fontRef idx="minor">
            <a:schemeClr val="lt1"/>
          </a:fontRef>
        </p:style>
        <p:txBody>
          <a:bodyPr lIns="137141" tIns="137141" rIns="137141" bIns="137141" rtlCol="0" anchor="b"/>
          <a:lstStyle/>
          <a:p>
            <a:pPr defTabSz="685646">
              <a:spcBef>
                <a:spcPts val="224"/>
              </a:spcBef>
              <a:defRPr/>
            </a:pPr>
            <a:endParaRPr lang="en-US" sz="600" kern="0" dirty="0">
              <a:solidFill>
                <a:sysClr val="windowText" lastClr="000000"/>
              </a:solidFill>
              <a:latin typeface="Segoe UI Light" panose="020B0502040204020203" pitchFamily="34" charset="0"/>
              <a:ea typeface="Segoe UI" panose="020B0502040204020203" pitchFamily="34" charset="0"/>
              <a:cs typeface="Segoe UI" panose="020B0502040204020203" pitchFamily="34" charset="0"/>
            </a:endParaRPr>
          </a:p>
        </p:txBody>
      </p:sp>
      <p:sp>
        <p:nvSpPr>
          <p:cNvPr id="2" name="Cím 1"/>
          <p:cNvSpPr>
            <a:spLocks noGrp="1"/>
          </p:cNvSpPr>
          <p:nvPr>
            <p:ph type="title"/>
          </p:nvPr>
        </p:nvSpPr>
        <p:spPr>
          <a:xfrm>
            <a:off x="633044" y="128739"/>
            <a:ext cx="10758257" cy="683947"/>
          </a:xfrm>
        </p:spPr>
        <p:txBody>
          <a:bodyPr/>
          <a:lstStyle>
            <a:lvl1pPr>
              <a:defRPr>
                <a:solidFill>
                  <a:schemeClr val="bg1"/>
                </a:solidFill>
              </a:defRPr>
            </a:lvl1pPr>
          </a:lstStyle>
          <a:p>
            <a:r>
              <a:rPr lang="hu-HU" dirty="0"/>
              <a:t>Mintacím szerkesztése</a:t>
            </a:r>
          </a:p>
        </p:txBody>
      </p:sp>
      <p:grpSp>
        <p:nvGrpSpPr>
          <p:cNvPr id="10" name="Group 230"/>
          <p:cNvGrpSpPr/>
          <p:nvPr userDrawn="1"/>
        </p:nvGrpSpPr>
        <p:grpSpPr bwMode="auto">
          <a:xfrm>
            <a:off x="11277731" y="178167"/>
            <a:ext cx="882298" cy="550952"/>
            <a:chOff x="10085391" y="7151688"/>
            <a:chExt cx="4700584" cy="2663825"/>
          </a:xfrm>
        </p:grpSpPr>
        <p:sp>
          <p:nvSpPr>
            <p:cNvPr id="14" name="Freeform 8"/>
            <p:cNvSpPr>
              <a:spLocks/>
            </p:cNvSpPr>
            <p:nvPr userDrawn="1"/>
          </p:nvSpPr>
          <p:spPr bwMode="auto">
            <a:xfrm>
              <a:off x="10085391" y="7580311"/>
              <a:ext cx="2109786" cy="2235202"/>
            </a:xfrm>
            <a:custGeom>
              <a:avLst/>
              <a:gdLst>
                <a:gd name="T0" fmla="*/ 516 w 601"/>
                <a:gd name="T1" fmla="*/ 0 h 635"/>
                <a:gd name="T2" fmla="*/ 296 w 601"/>
                <a:gd name="T3" fmla="*/ 208 h 635"/>
                <a:gd name="T4" fmla="*/ 220 w 601"/>
                <a:gd name="T5" fmla="*/ 195 h 635"/>
                <a:gd name="T6" fmla="*/ 0 w 601"/>
                <a:gd name="T7" fmla="*/ 415 h 635"/>
                <a:gd name="T8" fmla="*/ 220 w 601"/>
                <a:gd name="T9" fmla="*/ 635 h 635"/>
                <a:gd name="T10" fmla="*/ 601 w 601"/>
                <a:gd name="T11" fmla="*/ 635 h 635"/>
                <a:gd name="T12" fmla="*/ 601 w 601"/>
                <a:gd name="T13" fmla="*/ 17 h 635"/>
                <a:gd name="T14" fmla="*/ 516 w 601"/>
                <a:gd name="T15" fmla="*/ 0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1" h="635">
                  <a:moveTo>
                    <a:pt x="516" y="0"/>
                  </a:moveTo>
                  <a:cubicBezTo>
                    <a:pt x="398" y="0"/>
                    <a:pt x="302" y="92"/>
                    <a:pt x="296" y="208"/>
                  </a:cubicBezTo>
                  <a:cubicBezTo>
                    <a:pt x="272" y="200"/>
                    <a:pt x="247" y="195"/>
                    <a:pt x="220" y="195"/>
                  </a:cubicBezTo>
                  <a:cubicBezTo>
                    <a:pt x="99" y="195"/>
                    <a:pt x="0" y="293"/>
                    <a:pt x="0" y="415"/>
                  </a:cubicBezTo>
                  <a:cubicBezTo>
                    <a:pt x="0" y="536"/>
                    <a:pt x="99" y="635"/>
                    <a:pt x="220" y="635"/>
                  </a:cubicBezTo>
                  <a:cubicBezTo>
                    <a:pt x="601" y="635"/>
                    <a:pt x="601" y="635"/>
                    <a:pt x="601" y="635"/>
                  </a:cubicBezTo>
                  <a:cubicBezTo>
                    <a:pt x="601" y="17"/>
                    <a:pt x="601" y="17"/>
                    <a:pt x="601" y="17"/>
                  </a:cubicBezTo>
                  <a:cubicBezTo>
                    <a:pt x="575" y="6"/>
                    <a:pt x="546" y="0"/>
                    <a:pt x="5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15" name="Freeform 9"/>
            <p:cNvSpPr>
              <a:spLocks/>
            </p:cNvSpPr>
            <p:nvPr userDrawn="1"/>
          </p:nvSpPr>
          <p:spPr bwMode="auto">
            <a:xfrm>
              <a:off x="12195175" y="7151688"/>
              <a:ext cx="2590800" cy="2663825"/>
            </a:xfrm>
            <a:custGeom>
              <a:avLst/>
              <a:gdLst>
                <a:gd name="T0" fmla="*/ 738 w 738"/>
                <a:gd name="T1" fmla="*/ 537 h 757"/>
                <a:gd name="T2" fmla="*/ 518 w 738"/>
                <a:gd name="T3" fmla="*/ 317 h 757"/>
                <a:gd name="T4" fmla="*/ 495 w 738"/>
                <a:gd name="T5" fmla="*/ 318 h 757"/>
                <a:gd name="T6" fmla="*/ 518 w 738"/>
                <a:gd name="T7" fmla="*/ 221 h 757"/>
                <a:gd name="T8" fmla="*/ 297 w 738"/>
                <a:gd name="T9" fmla="*/ 0 h 757"/>
                <a:gd name="T10" fmla="*/ 79 w 738"/>
                <a:gd name="T11" fmla="*/ 194 h 757"/>
                <a:gd name="T12" fmla="*/ 0 w 738"/>
                <a:gd name="T13" fmla="*/ 139 h 757"/>
                <a:gd name="T14" fmla="*/ 0 w 738"/>
                <a:gd name="T15" fmla="*/ 757 h 757"/>
                <a:gd name="T16" fmla="*/ 518 w 738"/>
                <a:gd name="T17" fmla="*/ 757 h 757"/>
                <a:gd name="T18" fmla="*/ 738 w 738"/>
                <a:gd name="T19" fmla="*/ 537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57">
                  <a:moveTo>
                    <a:pt x="738" y="537"/>
                  </a:moveTo>
                  <a:cubicBezTo>
                    <a:pt x="738" y="415"/>
                    <a:pt x="639" y="317"/>
                    <a:pt x="518" y="317"/>
                  </a:cubicBezTo>
                  <a:cubicBezTo>
                    <a:pt x="510" y="317"/>
                    <a:pt x="502" y="317"/>
                    <a:pt x="495" y="318"/>
                  </a:cubicBezTo>
                  <a:cubicBezTo>
                    <a:pt x="509" y="289"/>
                    <a:pt x="518" y="256"/>
                    <a:pt x="518" y="221"/>
                  </a:cubicBezTo>
                  <a:cubicBezTo>
                    <a:pt x="518" y="99"/>
                    <a:pt x="419" y="0"/>
                    <a:pt x="297" y="0"/>
                  </a:cubicBezTo>
                  <a:cubicBezTo>
                    <a:pt x="185" y="0"/>
                    <a:pt x="92" y="85"/>
                    <a:pt x="79" y="194"/>
                  </a:cubicBezTo>
                  <a:cubicBezTo>
                    <a:pt x="57" y="171"/>
                    <a:pt x="31" y="151"/>
                    <a:pt x="0" y="139"/>
                  </a:cubicBezTo>
                  <a:cubicBezTo>
                    <a:pt x="0" y="757"/>
                    <a:pt x="0" y="757"/>
                    <a:pt x="0" y="757"/>
                  </a:cubicBezTo>
                  <a:cubicBezTo>
                    <a:pt x="518" y="757"/>
                    <a:pt x="518" y="757"/>
                    <a:pt x="518" y="757"/>
                  </a:cubicBezTo>
                  <a:cubicBezTo>
                    <a:pt x="639" y="757"/>
                    <a:pt x="738" y="658"/>
                    <a:pt x="738" y="5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11" name="Freeform 5"/>
            <p:cNvSpPr>
              <a:spLocks noEditPoints="1"/>
            </p:cNvSpPr>
            <p:nvPr userDrawn="1"/>
          </p:nvSpPr>
          <p:spPr bwMode="auto">
            <a:xfrm>
              <a:off x="11945037" y="8018899"/>
              <a:ext cx="776288" cy="774699"/>
            </a:xfrm>
            <a:custGeom>
              <a:avLst/>
              <a:gdLst>
                <a:gd name="T0" fmla="*/ 50 w 221"/>
                <a:gd name="T1" fmla="*/ 202 h 220"/>
                <a:gd name="T2" fmla="*/ 73 w 221"/>
                <a:gd name="T3" fmla="*/ 186 h 220"/>
                <a:gd name="T4" fmla="*/ 86 w 221"/>
                <a:gd name="T5" fmla="*/ 183 h 220"/>
                <a:gd name="T6" fmla="*/ 95 w 221"/>
                <a:gd name="T7" fmla="*/ 185 h 220"/>
                <a:gd name="T8" fmla="*/ 109 w 221"/>
                <a:gd name="T9" fmla="*/ 214 h 220"/>
                <a:gd name="T10" fmla="*/ 133 w 221"/>
                <a:gd name="T11" fmla="*/ 218 h 220"/>
                <a:gd name="T12" fmla="*/ 138 w 221"/>
                <a:gd name="T13" fmla="*/ 191 h 220"/>
                <a:gd name="T14" fmla="*/ 145 w 221"/>
                <a:gd name="T15" fmla="*/ 179 h 220"/>
                <a:gd name="T16" fmla="*/ 153 w 221"/>
                <a:gd name="T17" fmla="*/ 174 h 220"/>
                <a:gd name="T18" fmla="*/ 183 w 221"/>
                <a:gd name="T19" fmla="*/ 184 h 220"/>
                <a:gd name="T20" fmla="*/ 202 w 221"/>
                <a:gd name="T21" fmla="*/ 170 h 220"/>
                <a:gd name="T22" fmla="*/ 187 w 221"/>
                <a:gd name="T23" fmla="*/ 148 h 220"/>
                <a:gd name="T24" fmla="*/ 183 w 221"/>
                <a:gd name="T25" fmla="*/ 134 h 220"/>
                <a:gd name="T26" fmla="*/ 186 w 221"/>
                <a:gd name="T27" fmla="*/ 125 h 220"/>
                <a:gd name="T28" fmla="*/ 215 w 221"/>
                <a:gd name="T29" fmla="*/ 111 h 220"/>
                <a:gd name="T30" fmla="*/ 218 w 221"/>
                <a:gd name="T31" fmla="*/ 88 h 220"/>
                <a:gd name="T32" fmla="*/ 191 w 221"/>
                <a:gd name="T33" fmla="*/ 83 h 220"/>
                <a:gd name="T34" fmla="*/ 179 w 221"/>
                <a:gd name="T35" fmla="*/ 76 h 220"/>
                <a:gd name="T36" fmla="*/ 175 w 221"/>
                <a:gd name="T37" fmla="*/ 67 h 220"/>
                <a:gd name="T38" fmla="*/ 185 w 221"/>
                <a:gd name="T39" fmla="*/ 37 h 220"/>
                <a:gd name="T40" fmla="*/ 171 w 221"/>
                <a:gd name="T41" fmla="*/ 18 h 220"/>
                <a:gd name="T42" fmla="*/ 148 w 221"/>
                <a:gd name="T43" fmla="*/ 34 h 220"/>
                <a:gd name="T44" fmla="*/ 135 w 221"/>
                <a:gd name="T45" fmla="*/ 37 h 220"/>
                <a:gd name="T46" fmla="*/ 126 w 221"/>
                <a:gd name="T47" fmla="*/ 34 h 220"/>
                <a:gd name="T48" fmla="*/ 112 w 221"/>
                <a:gd name="T49" fmla="*/ 6 h 220"/>
                <a:gd name="T50" fmla="*/ 88 w 221"/>
                <a:gd name="T51" fmla="*/ 2 h 220"/>
                <a:gd name="T52" fmla="*/ 83 w 221"/>
                <a:gd name="T53" fmla="*/ 29 h 220"/>
                <a:gd name="T54" fmla="*/ 68 w 221"/>
                <a:gd name="T55" fmla="*/ 46 h 220"/>
                <a:gd name="T56" fmla="*/ 38 w 221"/>
                <a:gd name="T57" fmla="*/ 35 h 220"/>
                <a:gd name="T58" fmla="*/ 19 w 221"/>
                <a:gd name="T59" fmla="*/ 49 h 220"/>
                <a:gd name="T60" fmla="*/ 34 w 221"/>
                <a:gd name="T61" fmla="*/ 72 h 220"/>
                <a:gd name="T62" fmla="*/ 35 w 221"/>
                <a:gd name="T63" fmla="*/ 96 h 220"/>
                <a:gd name="T64" fmla="*/ 6 w 221"/>
                <a:gd name="T65" fmla="*/ 109 h 220"/>
                <a:gd name="T66" fmla="*/ 3 w 221"/>
                <a:gd name="T67" fmla="*/ 132 h 220"/>
                <a:gd name="T68" fmla="*/ 30 w 221"/>
                <a:gd name="T69" fmla="*/ 137 h 220"/>
                <a:gd name="T70" fmla="*/ 46 w 221"/>
                <a:gd name="T71" fmla="*/ 152 h 220"/>
                <a:gd name="T72" fmla="*/ 46 w 221"/>
                <a:gd name="T73" fmla="*/ 166 h 220"/>
                <a:gd name="T74" fmla="*/ 37 w 221"/>
                <a:gd name="T75" fmla="*/ 192 h 220"/>
                <a:gd name="T76" fmla="*/ 78 w 221"/>
                <a:gd name="T77" fmla="*/ 85 h 220"/>
                <a:gd name="T78" fmla="*/ 142 w 221"/>
                <a:gd name="T79" fmla="*/ 1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20">
                  <a:moveTo>
                    <a:pt x="37" y="192"/>
                  </a:moveTo>
                  <a:cubicBezTo>
                    <a:pt x="50" y="202"/>
                    <a:pt x="50" y="202"/>
                    <a:pt x="50" y="202"/>
                  </a:cubicBezTo>
                  <a:cubicBezTo>
                    <a:pt x="52" y="203"/>
                    <a:pt x="56" y="203"/>
                    <a:pt x="59" y="201"/>
                  </a:cubicBezTo>
                  <a:cubicBezTo>
                    <a:pt x="73" y="186"/>
                    <a:pt x="73" y="186"/>
                    <a:pt x="73" y="186"/>
                  </a:cubicBezTo>
                  <a:cubicBezTo>
                    <a:pt x="78" y="181"/>
                    <a:pt x="82" y="181"/>
                    <a:pt x="85" y="183"/>
                  </a:cubicBezTo>
                  <a:cubicBezTo>
                    <a:pt x="86" y="183"/>
                    <a:pt x="86" y="183"/>
                    <a:pt x="86" y="183"/>
                  </a:cubicBezTo>
                  <a:cubicBezTo>
                    <a:pt x="89" y="184"/>
                    <a:pt x="92" y="185"/>
                    <a:pt x="95" y="185"/>
                  </a:cubicBezTo>
                  <a:cubicBezTo>
                    <a:pt x="95" y="185"/>
                    <a:pt x="95" y="185"/>
                    <a:pt x="95" y="185"/>
                  </a:cubicBezTo>
                  <a:cubicBezTo>
                    <a:pt x="99" y="186"/>
                    <a:pt x="103" y="188"/>
                    <a:pt x="105" y="195"/>
                  </a:cubicBezTo>
                  <a:cubicBezTo>
                    <a:pt x="109" y="214"/>
                    <a:pt x="109" y="214"/>
                    <a:pt x="109" y="214"/>
                  </a:cubicBezTo>
                  <a:cubicBezTo>
                    <a:pt x="110" y="218"/>
                    <a:pt x="114" y="220"/>
                    <a:pt x="116" y="220"/>
                  </a:cubicBezTo>
                  <a:cubicBezTo>
                    <a:pt x="133" y="218"/>
                    <a:pt x="133" y="218"/>
                    <a:pt x="133" y="218"/>
                  </a:cubicBezTo>
                  <a:cubicBezTo>
                    <a:pt x="135" y="217"/>
                    <a:pt x="138" y="214"/>
                    <a:pt x="138" y="210"/>
                  </a:cubicBezTo>
                  <a:cubicBezTo>
                    <a:pt x="138" y="191"/>
                    <a:pt x="138" y="191"/>
                    <a:pt x="138" y="191"/>
                  </a:cubicBezTo>
                  <a:cubicBezTo>
                    <a:pt x="138" y="184"/>
                    <a:pt x="141" y="181"/>
                    <a:pt x="144" y="179"/>
                  </a:cubicBezTo>
                  <a:cubicBezTo>
                    <a:pt x="144" y="179"/>
                    <a:pt x="145" y="179"/>
                    <a:pt x="145" y="179"/>
                  </a:cubicBezTo>
                  <a:cubicBezTo>
                    <a:pt x="147" y="177"/>
                    <a:pt x="150" y="176"/>
                    <a:pt x="153" y="174"/>
                  </a:cubicBezTo>
                  <a:cubicBezTo>
                    <a:pt x="153" y="174"/>
                    <a:pt x="153" y="174"/>
                    <a:pt x="153" y="174"/>
                  </a:cubicBezTo>
                  <a:cubicBezTo>
                    <a:pt x="156" y="172"/>
                    <a:pt x="161" y="171"/>
                    <a:pt x="167" y="174"/>
                  </a:cubicBezTo>
                  <a:cubicBezTo>
                    <a:pt x="183" y="184"/>
                    <a:pt x="183" y="184"/>
                    <a:pt x="183" y="184"/>
                  </a:cubicBezTo>
                  <a:cubicBezTo>
                    <a:pt x="187" y="186"/>
                    <a:pt x="191" y="185"/>
                    <a:pt x="192" y="183"/>
                  </a:cubicBezTo>
                  <a:cubicBezTo>
                    <a:pt x="202" y="170"/>
                    <a:pt x="202" y="170"/>
                    <a:pt x="202" y="170"/>
                  </a:cubicBezTo>
                  <a:cubicBezTo>
                    <a:pt x="204" y="169"/>
                    <a:pt x="204" y="164"/>
                    <a:pt x="201" y="161"/>
                  </a:cubicBezTo>
                  <a:cubicBezTo>
                    <a:pt x="187" y="148"/>
                    <a:pt x="187" y="148"/>
                    <a:pt x="187" y="148"/>
                  </a:cubicBezTo>
                  <a:cubicBezTo>
                    <a:pt x="182" y="143"/>
                    <a:pt x="182" y="139"/>
                    <a:pt x="183" y="135"/>
                  </a:cubicBezTo>
                  <a:cubicBezTo>
                    <a:pt x="183" y="135"/>
                    <a:pt x="183" y="135"/>
                    <a:pt x="183" y="134"/>
                  </a:cubicBezTo>
                  <a:cubicBezTo>
                    <a:pt x="184" y="131"/>
                    <a:pt x="185" y="128"/>
                    <a:pt x="186" y="126"/>
                  </a:cubicBezTo>
                  <a:cubicBezTo>
                    <a:pt x="186" y="125"/>
                    <a:pt x="186" y="125"/>
                    <a:pt x="186" y="125"/>
                  </a:cubicBezTo>
                  <a:cubicBezTo>
                    <a:pt x="187" y="121"/>
                    <a:pt x="189" y="117"/>
                    <a:pt x="196" y="116"/>
                  </a:cubicBezTo>
                  <a:cubicBezTo>
                    <a:pt x="215" y="111"/>
                    <a:pt x="215" y="111"/>
                    <a:pt x="215" y="111"/>
                  </a:cubicBezTo>
                  <a:cubicBezTo>
                    <a:pt x="218" y="110"/>
                    <a:pt x="221" y="106"/>
                    <a:pt x="220" y="104"/>
                  </a:cubicBezTo>
                  <a:cubicBezTo>
                    <a:pt x="218" y="88"/>
                    <a:pt x="218" y="88"/>
                    <a:pt x="218" y="88"/>
                  </a:cubicBezTo>
                  <a:cubicBezTo>
                    <a:pt x="218" y="85"/>
                    <a:pt x="215" y="82"/>
                    <a:pt x="211" y="82"/>
                  </a:cubicBezTo>
                  <a:cubicBezTo>
                    <a:pt x="191" y="83"/>
                    <a:pt x="191" y="83"/>
                    <a:pt x="191" y="83"/>
                  </a:cubicBezTo>
                  <a:cubicBezTo>
                    <a:pt x="184" y="83"/>
                    <a:pt x="181" y="80"/>
                    <a:pt x="180" y="76"/>
                  </a:cubicBezTo>
                  <a:cubicBezTo>
                    <a:pt x="180" y="76"/>
                    <a:pt x="179" y="76"/>
                    <a:pt x="179" y="76"/>
                  </a:cubicBezTo>
                  <a:cubicBezTo>
                    <a:pt x="178" y="73"/>
                    <a:pt x="176" y="70"/>
                    <a:pt x="175" y="68"/>
                  </a:cubicBezTo>
                  <a:cubicBezTo>
                    <a:pt x="175" y="67"/>
                    <a:pt x="175" y="67"/>
                    <a:pt x="175" y="67"/>
                  </a:cubicBezTo>
                  <a:cubicBezTo>
                    <a:pt x="172" y="64"/>
                    <a:pt x="171" y="60"/>
                    <a:pt x="175" y="53"/>
                  </a:cubicBezTo>
                  <a:cubicBezTo>
                    <a:pt x="185" y="37"/>
                    <a:pt x="185" y="37"/>
                    <a:pt x="185" y="37"/>
                  </a:cubicBezTo>
                  <a:cubicBezTo>
                    <a:pt x="187" y="34"/>
                    <a:pt x="186" y="29"/>
                    <a:pt x="184" y="28"/>
                  </a:cubicBezTo>
                  <a:cubicBezTo>
                    <a:pt x="171" y="18"/>
                    <a:pt x="171" y="18"/>
                    <a:pt x="171" y="18"/>
                  </a:cubicBezTo>
                  <a:cubicBezTo>
                    <a:pt x="169" y="17"/>
                    <a:pt x="164" y="16"/>
                    <a:pt x="162" y="19"/>
                  </a:cubicBezTo>
                  <a:cubicBezTo>
                    <a:pt x="148" y="34"/>
                    <a:pt x="148" y="34"/>
                    <a:pt x="148" y="34"/>
                  </a:cubicBezTo>
                  <a:cubicBezTo>
                    <a:pt x="143" y="38"/>
                    <a:pt x="139" y="38"/>
                    <a:pt x="135" y="37"/>
                  </a:cubicBezTo>
                  <a:cubicBezTo>
                    <a:pt x="135" y="37"/>
                    <a:pt x="135" y="37"/>
                    <a:pt x="135" y="37"/>
                  </a:cubicBezTo>
                  <a:cubicBezTo>
                    <a:pt x="132" y="36"/>
                    <a:pt x="129" y="35"/>
                    <a:pt x="126" y="34"/>
                  </a:cubicBezTo>
                  <a:cubicBezTo>
                    <a:pt x="126" y="34"/>
                    <a:pt x="126" y="34"/>
                    <a:pt x="126" y="34"/>
                  </a:cubicBezTo>
                  <a:cubicBezTo>
                    <a:pt x="121" y="34"/>
                    <a:pt x="118" y="32"/>
                    <a:pt x="116" y="24"/>
                  </a:cubicBezTo>
                  <a:cubicBezTo>
                    <a:pt x="112" y="6"/>
                    <a:pt x="112" y="6"/>
                    <a:pt x="112" y="6"/>
                  </a:cubicBezTo>
                  <a:cubicBezTo>
                    <a:pt x="111" y="2"/>
                    <a:pt x="107" y="0"/>
                    <a:pt x="104" y="0"/>
                  </a:cubicBezTo>
                  <a:cubicBezTo>
                    <a:pt x="88" y="2"/>
                    <a:pt x="88" y="2"/>
                    <a:pt x="88" y="2"/>
                  </a:cubicBezTo>
                  <a:cubicBezTo>
                    <a:pt x="86" y="2"/>
                    <a:pt x="83" y="6"/>
                    <a:pt x="83" y="9"/>
                  </a:cubicBezTo>
                  <a:cubicBezTo>
                    <a:pt x="83" y="29"/>
                    <a:pt x="83" y="29"/>
                    <a:pt x="83" y="29"/>
                  </a:cubicBezTo>
                  <a:cubicBezTo>
                    <a:pt x="83" y="36"/>
                    <a:pt x="80" y="39"/>
                    <a:pt x="77" y="41"/>
                  </a:cubicBezTo>
                  <a:cubicBezTo>
                    <a:pt x="73" y="42"/>
                    <a:pt x="70" y="44"/>
                    <a:pt x="68" y="46"/>
                  </a:cubicBezTo>
                  <a:cubicBezTo>
                    <a:pt x="64" y="48"/>
                    <a:pt x="60" y="49"/>
                    <a:pt x="54" y="46"/>
                  </a:cubicBezTo>
                  <a:cubicBezTo>
                    <a:pt x="38" y="35"/>
                    <a:pt x="38" y="35"/>
                    <a:pt x="38" y="35"/>
                  </a:cubicBezTo>
                  <a:cubicBezTo>
                    <a:pt x="34" y="33"/>
                    <a:pt x="30" y="35"/>
                    <a:pt x="29" y="36"/>
                  </a:cubicBezTo>
                  <a:cubicBezTo>
                    <a:pt x="19" y="49"/>
                    <a:pt x="19" y="49"/>
                    <a:pt x="19" y="49"/>
                  </a:cubicBezTo>
                  <a:cubicBezTo>
                    <a:pt x="17" y="51"/>
                    <a:pt x="17" y="56"/>
                    <a:pt x="20" y="59"/>
                  </a:cubicBezTo>
                  <a:cubicBezTo>
                    <a:pt x="34" y="72"/>
                    <a:pt x="34" y="72"/>
                    <a:pt x="34" y="72"/>
                  </a:cubicBezTo>
                  <a:cubicBezTo>
                    <a:pt x="38" y="76"/>
                    <a:pt x="39" y="80"/>
                    <a:pt x="38" y="83"/>
                  </a:cubicBezTo>
                  <a:cubicBezTo>
                    <a:pt x="37" y="87"/>
                    <a:pt x="36" y="91"/>
                    <a:pt x="35" y="96"/>
                  </a:cubicBezTo>
                  <a:cubicBezTo>
                    <a:pt x="34" y="99"/>
                    <a:pt x="32" y="103"/>
                    <a:pt x="25" y="104"/>
                  </a:cubicBezTo>
                  <a:cubicBezTo>
                    <a:pt x="6" y="109"/>
                    <a:pt x="6" y="109"/>
                    <a:pt x="6" y="109"/>
                  </a:cubicBezTo>
                  <a:cubicBezTo>
                    <a:pt x="2" y="110"/>
                    <a:pt x="0" y="113"/>
                    <a:pt x="1" y="116"/>
                  </a:cubicBezTo>
                  <a:cubicBezTo>
                    <a:pt x="3" y="132"/>
                    <a:pt x="3" y="132"/>
                    <a:pt x="3" y="132"/>
                  </a:cubicBezTo>
                  <a:cubicBezTo>
                    <a:pt x="3" y="134"/>
                    <a:pt x="6" y="138"/>
                    <a:pt x="10" y="138"/>
                  </a:cubicBezTo>
                  <a:cubicBezTo>
                    <a:pt x="30" y="137"/>
                    <a:pt x="30" y="137"/>
                    <a:pt x="30" y="137"/>
                  </a:cubicBezTo>
                  <a:cubicBezTo>
                    <a:pt x="37" y="137"/>
                    <a:pt x="40" y="140"/>
                    <a:pt x="41" y="144"/>
                  </a:cubicBezTo>
                  <a:cubicBezTo>
                    <a:pt x="43" y="147"/>
                    <a:pt x="44" y="150"/>
                    <a:pt x="46" y="152"/>
                  </a:cubicBezTo>
                  <a:cubicBezTo>
                    <a:pt x="46" y="153"/>
                    <a:pt x="46" y="153"/>
                    <a:pt x="46" y="153"/>
                  </a:cubicBezTo>
                  <a:cubicBezTo>
                    <a:pt x="49" y="156"/>
                    <a:pt x="50" y="160"/>
                    <a:pt x="46" y="166"/>
                  </a:cubicBezTo>
                  <a:cubicBezTo>
                    <a:pt x="36" y="183"/>
                    <a:pt x="36" y="183"/>
                    <a:pt x="36" y="183"/>
                  </a:cubicBezTo>
                  <a:cubicBezTo>
                    <a:pt x="34" y="186"/>
                    <a:pt x="35" y="190"/>
                    <a:pt x="37" y="192"/>
                  </a:cubicBezTo>
                  <a:close/>
                  <a:moveTo>
                    <a:pt x="86" y="142"/>
                  </a:moveTo>
                  <a:cubicBezTo>
                    <a:pt x="68" y="128"/>
                    <a:pt x="65" y="103"/>
                    <a:pt x="78" y="85"/>
                  </a:cubicBezTo>
                  <a:cubicBezTo>
                    <a:pt x="92" y="68"/>
                    <a:pt x="117" y="64"/>
                    <a:pt x="135" y="78"/>
                  </a:cubicBezTo>
                  <a:cubicBezTo>
                    <a:pt x="152" y="92"/>
                    <a:pt x="156" y="117"/>
                    <a:pt x="142" y="134"/>
                  </a:cubicBezTo>
                  <a:cubicBezTo>
                    <a:pt x="129" y="152"/>
                    <a:pt x="103" y="155"/>
                    <a:pt x="86" y="142"/>
                  </a:cubicBez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12" name="Freeform 6"/>
            <p:cNvSpPr>
              <a:spLocks noEditPoints="1"/>
            </p:cNvSpPr>
            <p:nvPr userDrawn="1"/>
          </p:nvSpPr>
          <p:spPr bwMode="auto">
            <a:xfrm>
              <a:off x="11220428" y="8556826"/>
              <a:ext cx="1060449" cy="1062040"/>
            </a:xfrm>
            <a:custGeom>
              <a:avLst/>
              <a:gdLst>
                <a:gd name="T0" fmla="*/ 264 w 302"/>
                <a:gd name="T1" fmla="*/ 100 h 302"/>
                <a:gd name="T2" fmla="*/ 274 w 302"/>
                <a:gd name="T3" fmla="*/ 69 h 302"/>
                <a:gd name="T4" fmla="*/ 248 w 302"/>
                <a:gd name="T5" fmla="*/ 61 h 302"/>
                <a:gd name="T6" fmla="*/ 233 w 302"/>
                <a:gd name="T7" fmla="*/ 47 h 302"/>
                <a:gd name="T8" fmla="*/ 224 w 302"/>
                <a:gd name="T9" fmla="*/ 22 h 302"/>
                <a:gd name="T10" fmla="*/ 196 w 302"/>
                <a:gd name="T11" fmla="*/ 35 h 302"/>
                <a:gd name="T12" fmla="*/ 180 w 302"/>
                <a:gd name="T13" fmla="*/ 6 h 302"/>
                <a:gd name="T14" fmla="*/ 157 w 302"/>
                <a:gd name="T15" fmla="*/ 19 h 302"/>
                <a:gd name="T16" fmla="*/ 136 w 302"/>
                <a:gd name="T17" fmla="*/ 20 h 302"/>
                <a:gd name="T18" fmla="*/ 112 w 302"/>
                <a:gd name="T19" fmla="*/ 8 h 302"/>
                <a:gd name="T20" fmla="*/ 101 w 302"/>
                <a:gd name="T21" fmla="*/ 38 h 302"/>
                <a:gd name="T22" fmla="*/ 69 w 302"/>
                <a:gd name="T23" fmla="*/ 28 h 302"/>
                <a:gd name="T24" fmla="*/ 62 w 302"/>
                <a:gd name="T25" fmla="*/ 54 h 302"/>
                <a:gd name="T26" fmla="*/ 48 w 302"/>
                <a:gd name="T27" fmla="*/ 69 h 302"/>
                <a:gd name="T28" fmla="*/ 23 w 302"/>
                <a:gd name="T29" fmla="*/ 78 h 302"/>
                <a:gd name="T30" fmla="*/ 36 w 302"/>
                <a:gd name="T31" fmla="*/ 107 h 302"/>
                <a:gd name="T32" fmla="*/ 6 w 302"/>
                <a:gd name="T33" fmla="*/ 122 h 302"/>
                <a:gd name="T34" fmla="*/ 20 w 302"/>
                <a:gd name="T35" fmla="*/ 145 h 302"/>
                <a:gd name="T36" fmla="*/ 20 w 302"/>
                <a:gd name="T37" fmla="*/ 166 h 302"/>
                <a:gd name="T38" fmla="*/ 9 w 302"/>
                <a:gd name="T39" fmla="*/ 190 h 302"/>
                <a:gd name="T40" fmla="*/ 38 w 302"/>
                <a:gd name="T41" fmla="*/ 201 h 302"/>
                <a:gd name="T42" fmla="*/ 28 w 302"/>
                <a:gd name="T43" fmla="*/ 233 h 302"/>
                <a:gd name="T44" fmla="*/ 54 w 302"/>
                <a:gd name="T45" fmla="*/ 240 h 302"/>
                <a:gd name="T46" fmla="*/ 69 w 302"/>
                <a:gd name="T47" fmla="*/ 254 h 302"/>
                <a:gd name="T48" fmla="*/ 78 w 302"/>
                <a:gd name="T49" fmla="*/ 279 h 302"/>
                <a:gd name="T50" fmla="*/ 107 w 302"/>
                <a:gd name="T51" fmla="*/ 266 h 302"/>
                <a:gd name="T52" fmla="*/ 123 w 302"/>
                <a:gd name="T53" fmla="*/ 296 h 302"/>
                <a:gd name="T54" fmla="*/ 146 w 302"/>
                <a:gd name="T55" fmla="*/ 282 h 302"/>
                <a:gd name="T56" fmla="*/ 166 w 302"/>
                <a:gd name="T57" fmla="*/ 282 h 302"/>
                <a:gd name="T58" fmla="*/ 191 w 302"/>
                <a:gd name="T59" fmla="*/ 293 h 302"/>
                <a:gd name="T60" fmla="*/ 202 w 302"/>
                <a:gd name="T61" fmla="*/ 264 h 302"/>
                <a:gd name="T62" fmla="*/ 233 w 302"/>
                <a:gd name="T63" fmla="*/ 274 h 302"/>
                <a:gd name="T64" fmla="*/ 241 w 302"/>
                <a:gd name="T65" fmla="*/ 248 h 302"/>
                <a:gd name="T66" fmla="*/ 255 w 302"/>
                <a:gd name="T67" fmla="*/ 233 h 302"/>
                <a:gd name="T68" fmla="*/ 280 w 302"/>
                <a:gd name="T69" fmla="*/ 224 h 302"/>
                <a:gd name="T70" fmla="*/ 267 w 302"/>
                <a:gd name="T71" fmla="*/ 195 h 302"/>
                <a:gd name="T72" fmla="*/ 296 w 302"/>
                <a:gd name="T73" fmla="*/ 180 h 302"/>
                <a:gd name="T74" fmla="*/ 283 w 302"/>
                <a:gd name="T75" fmla="*/ 156 h 302"/>
                <a:gd name="T76" fmla="*/ 282 w 302"/>
                <a:gd name="T77" fmla="*/ 136 h 302"/>
                <a:gd name="T78" fmla="*/ 294 w 302"/>
                <a:gd name="T79" fmla="*/ 111 h 302"/>
                <a:gd name="T80" fmla="*/ 147 w 302"/>
                <a:gd name="T81" fmla="*/ 176 h 302"/>
                <a:gd name="T82" fmla="*/ 156 w 302"/>
                <a:gd name="T83" fmla="*/ 125 h 302"/>
                <a:gd name="T84" fmla="*/ 147 w 302"/>
                <a:gd name="T85" fmla="*/ 17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02">
                  <a:moveTo>
                    <a:pt x="275" y="105"/>
                  </a:moveTo>
                  <a:cubicBezTo>
                    <a:pt x="270" y="103"/>
                    <a:pt x="265" y="101"/>
                    <a:pt x="264" y="100"/>
                  </a:cubicBezTo>
                  <a:cubicBezTo>
                    <a:pt x="264" y="99"/>
                    <a:pt x="264" y="92"/>
                    <a:pt x="267" y="87"/>
                  </a:cubicBezTo>
                  <a:cubicBezTo>
                    <a:pt x="274" y="69"/>
                    <a:pt x="274" y="69"/>
                    <a:pt x="274" y="69"/>
                  </a:cubicBezTo>
                  <a:cubicBezTo>
                    <a:pt x="276" y="63"/>
                    <a:pt x="274" y="60"/>
                    <a:pt x="268" y="60"/>
                  </a:cubicBezTo>
                  <a:cubicBezTo>
                    <a:pt x="248" y="61"/>
                    <a:pt x="248" y="61"/>
                    <a:pt x="248" y="61"/>
                  </a:cubicBezTo>
                  <a:cubicBezTo>
                    <a:pt x="243" y="62"/>
                    <a:pt x="237" y="62"/>
                    <a:pt x="237" y="61"/>
                  </a:cubicBezTo>
                  <a:cubicBezTo>
                    <a:pt x="236" y="60"/>
                    <a:pt x="233" y="53"/>
                    <a:pt x="233" y="47"/>
                  </a:cubicBezTo>
                  <a:cubicBezTo>
                    <a:pt x="233" y="28"/>
                    <a:pt x="233" y="28"/>
                    <a:pt x="233" y="28"/>
                  </a:cubicBezTo>
                  <a:cubicBezTo>
                    <a:pt x="233" y="22"/>
                    <a:pt x="229" y="20"/>
                    <a:pt x="224" y="22"/>
                  </a:cubicBezTo>
                  <a:cubicBezTo>
                    <a:pt x="207" y="31"/>
                    <a:pt x="207" y="31"/>
                    <a:pt x="207" y="31"/>
                  </a:cubicBezTo>
                  <a:cubicBezTo>
                    <a:pt x="202" y="34"/>
                    <a:pt x="197" y="35"/>
                    <a:pt x="196" y="35"/>
                  </a:cubicBezTo>
                  <a:cubicBezTo>
                    <a:pt x="194" y="34"/>
                    <a:pt x="190" y="29"/>
                    <a:pt x="188" y="24"/>
                  </a:cubicBezTo>
                  <a:cubicBezTo>
                    <a:pt x="180" y="6"/>
                    <a:pt x="180" y="6"/>
                    <a:pt x="180" y="6"/>
                  </a:cubicBezTo>
                  <a:cubicBezTo>
                    <a:pt x="178" y="1"/>
                    <a:pt x="173" y="0"/>
                    <a:pt x="170" y="4"/>
                  </a:cubicBezTo>
                  <a:cubicBezTo>
                    <a:pt x="157" y="19"/>
                    <a:pt x="157" y="19"/>
                    <a:pt x="157" y="19"/>
                  </a:cubicBezTo>
                  <a:cubicBezTo>
                    <a:pt x="153" y="23"/>
                    <a:pt x="149" y="27"/>
                    <a:pt x="148" y="27"/>
                  </a:cubicBezTo>
                  <a:cubicBezTo>
                    <a:pt x="147" y="27"/>
                    <a:pt x="140" y="24"/>
                    <a:pt x="136" y="20"/>
                  </a:cubicBezTo>
                  <a:cubicBezTo>
                    <a:pt x="122" y="6"/>
                    <a:pt x="122" y="6"/>
                    <a:pt x="122" y="6"/>
                  </a:cubicBezTo>
                  <a:cubicBezTo>
                    <a:pt x="118" y="2"/>
                    <a:pt x="114" y="3"/>
                    <a:pt x="112" y="8"/>
                  </a:cubicBezTo>
                  <a:cubicBezTo>
                    <a:pt x="106" y="27"/>
                    <a:pt x="106" y="27"/>
                    <a:pt x="106" y="27"/>
                  </a:cubicBezTo>
                  <a:cubicBezTo>
                    <a:pt x="104" y="32"/>
                    <a:pt x="102" y="37"/>
                    <a:pt x="101" y="38"/>
                  </a:cubicBezTo>
                  <a:cubicBezTo>
                    <a:pt x="100" y="38"/>
                    <a:pt x="93" y="38"/>
                    <a:pt x="88" y="35"/>
                  </a:cubicBezTo>
                  <a:cubicBezTo>
                    <a:pt x="69" y="28"/>
                    <a:pt x="69" y="28"/>
                    <a:pt x="69" y="28"/>
                  </a:cubicBezTo>
                  <a:cubicBezTo>
                    <a:pt x="64" y="26"/>
                    <a:pt x="60" y="28"/>
                    <a:pt x="61" y="34"/>
                  </a:cubicBezTo>
                  <a:cubicBezTo>
                    <a:pt x="62" y="54"/>
                    <a:pt x="62" y="54"/>
                    <a:pt x="62" y="54"/>
                  </a:cubicBezTo>
                  <a:cubicBezTo>
                    <a:pt x="63" y="59"/>
                    <a:pt x="62" y="65"/>
                    <a:pt x="61" y="66"/>
                  </a:cubicBezTo>
                  <a:cubicBezTo>
                    <a:pt x="61" y="66"/>
                    <a:pt x="54" y="69"/>
                    <a:pt x="48" y="69"/>
                  </a:cubicBezTo>
                  <a:cubicBezTo>
                    <a:pt x="28" y="69"/>
                    <a:pt x="28" y="69"/>
                    <a:pt x="28" y="69"/>
                  </a:cubicBezTo>
                  <a:cubicBezTo>
                    <a:pt x="23" y="69"/>
                    <a:pt x="20" y="73"/>
                    <a:pt x="23" y="78"/>
                  </a:cubicBezTo>
                  <a:cubicBezTo>
                    <a:pt x="32" y="95"/>
                    <a:pt x="32" y="95"/>
                    <a:pt x="32" y="95"/>
                  </a:cubicBezTo>
                  <a:cubicBezTo>
                    <a:pt x="34" y="100"/>
                    <a:pt x="36" y="105"/>
                    <a:pt x="36" y="107"/>
                  </a:cubicBezTo>
                  <a:cubicBezTo>
                    <a:pt x="35" y="108"/>
                    <a:pt x="30" y="112"/>
                    <a:pt x="25" y="114"/>
                  </a:cubicBezTo>
                  <a:cubicBezTo>
                    <a:pt x="6" y="122"/>
                    <a:pt x="6" y="122"/>
                    <a:pt x="6" y="122"/>
                  </a:cubicBezTo>
                  <a:cubicBezTo>
                    <a:pt x="1" y="124"/>
                    <a:pt x="0" y="129"/>
                    <a:pt x="5" y="132"/>
                  </a:cubicBezTo>
                  <a:cubicBezTo>
                    <a:pt x="20" y="145"/>
                    <a:pt x="20" y="145"/>
                    <a:pt x="20" y="145"/>
                  </a:cubicBezTo>
                  <a:cubicBezTo>
                    <a:pt x="24" y="149"/>
                    <a:pt x="27" y="153"/>
                    <a:pt x="27" y="154"/>
                  </a:cubicBezTo>
                  <a:cubicBezTo>
                    <a:pt x="28" y="155"/>
                    <a:pt x="24" y="162"/>
                    <a:pt x="20" y="166"/>
                  </a:cubicBezTo>
                  <a:cubicBezTo>
                    <a:pt x="6" y="180"/>
                    <a:pt x="6" y="180"/>
                    <a:pt x="6" y="180"/>
                  </a:cubicBezTo>
                  <a:cubicBezTo>
                    <a:pt x="2" y="184"/>
                    <a:pt x="4" y="188"/>
                    <a:pt x="9" y="190"/>
                  </a:cubicBezTo>
                  <a:cubicBezTo>
                    <a:pt x="28" y="196"/>
                    <a:pt x="28" y="196"/>
                    <a:pt x="28" y="196"/>
                  </a:cubicBezTo>
                  <a:cubicBezTo>
                    <a:pt x="33" y="198"/>
                    <a:pt x="38" y="200"/>
                    <a:pt x="38" y="201"/>
                  </a:cubicBezTo>
                  <a:cubicBezTo>
                    <a:pt x="39" y="202"/>
                    <a:pt x="38" y="209"/>
                    <a:pt x="36" y="214"/>
                  </a:cubicBezTo>
                  <a:cubicBezTo>
                    <a:pt x="28" y="233"/>
                    <a:pt x="28" y="233"/>
                    <a:pt x="28" y="233"/>
                  </a:cubicBezTo>
                  <a:cubicBezTo>
                    <a:pt x="26" y="238"/>
                    <a:pt x="29" y="242"/>
                    <a:pt x="35" y="241"/>
                  </a:cubicBezTo>
                  <a:cubicBezTo>
                    <a:pt x="54" y="240"/>
                    <a:pt x="54" y="240"/>
                    <a:pt x="54" y="240"/>
                  </a:cubicBezTo>
                  <a:cubicBezTo>
                    <a:pt x="60" y="240"/>
                    <a:pt x="65" y="240"/>
                    <a:pt x="66" y="241"/>
                  </a:cubicBezTo>
                  <a:cubicBezTo>
                    <a:pt x="67" y="242"/>
                    <a:pt x="69" y="248"/>
                    <a:pt x="69" y="254"/>
                  </a:cubicBezTo>
                  <a:cubicBezTo>
                    <a:pt x="69" y="274"/>
                    <a:pt x="69" y="274"/>
                    <a:pt x="69" y="274"/>
                  </a:cubicBezTo>
                  <a:cubicBezTo>
                    <a:pt x="69" y="279"/>
                    <a:pt x="73" y="282"/>
                    <a:pt x="78" y="279"/>
                  </a:cubicBezTo>
                  <a:cubicBezTo>
                    <a:pt x="96" y="270"/>
                    <a:pt x="96" y="270"/>
                    <a:pt x="96" y="270"/>
                  </a:cubicBezTo>
                  <a:cubicBezTo>
                    <a:pt x="101" y="268"/>
                    <a:pt x="106" y="266"/>
                    <a:pt x="107" y="266"/>
                  </a:cubicBezTo>
                  <a:cubicBezTo>
                    <a:pt x="108" y="267"/>
                    <a:pt x="113" y="272"/>
                    <a:pt x="115" y="277"/>
                  </a:cubicBezTo>
                  <a:cubicBezTo>
                    <a:pt x="123" y="296"/>
                    <a:pt x="123" y="296"/>
                    <a:pt x="123" y="296"/>
                  </a:cubicBezTo>
                  <a:cubicBezTo>
                    <a:pt x="125" y="301"/>
                    <a:pt x="129" y="302"/>
                    <a:pt x="133" y="297"/>
                  </a:cubicBezTo>
                  <a:cubicBezTo>
                    <a:pt x="146" y="282"/>
                    <a:pt x="146" y="282"/>
                    <a:pt x="146" y="282"/>
                  </a:cubicBezTo>
                  <a:cubicBezTo>
                    <a:pt x="150" y="278"/>
                    <a:pt x="154" y="275"/>
                    <a:pt x="155" y="275"/>
                  </a:cubicBezTo>
                  <a:cubicBezTo>
                    <a:pt x="156" y="275"/>
                    <a:pt x="162" y="278"/>
                    <a:pt x="166" y="282"/>
                  </a:cubicBezTo>
                  <a:cubicBezTo>
                    <a:pt x="180" y="296"/>
                    <a:pt x="180" y="296"/>
                    <a:pt x="180" y="296"/>
                  </a:cubicBezTo>
                  <a:cubicBezTo>
                    <a:pt x="184" y="300"/>
                    <a:pt x="189" y="298"/>
                    <a:pt x="191" y="293"/>
                  </a:cubicBezTo>
                  <a:cubicBezTo>
                    <a:pt x="197" y="274"/>
                    <a:pt x="197" y="274"/>
                    <a:pt x="197" y="274"/>
                  </a:cubicBezTo>
                  <a:cubicBezTo>
                    <a:pt x="199" y="269"/>
                    <a:pt x="201" y="264"/>
                    <a:pt x="202" y="264"/>
                  </a:cubicBezTo>
                  <a:cubicBezTo>
                    <a:pt x="203" y="263"/>
                    <a:pt x="210" y="264"/>
                    <a:pt x="215" y="266"/>
                  </a:cubicBezTo>
                  <a:cubicBezTo>
                    <a:pt x="233" y="274"/>
                    <a:pt x="233" y="274"/>
                    <a:pt x="233" y="274"/>
                  </a:cubicBezTo>
                  <a:cubicBezTo>
                    <a:pt x="239" y="276"/>
                    <a:pt x="243" y="273"/>
                    <a:pt x="242" y="267"/>
                  </a:cubicBezTo>
                  <a:cubicBezTo>
                    <a:pt x="241" y="248"/>
                    <a:pt x="241" y="248"/>
                    <a:pt x="241" y="248"/>
                  </a:cubicBezTo>
                  <a:cubicBezTo>
                    <a:pt x="240" y="242"/>
                    <a:pt x="241" y="237"/>
                    <a:pt x="241" y="236"/>
                  </a:cubicBezTo>
                  <a:cubicBezTo>
                    <a:pt x="242" y="235"/>
                    <a:pt x="249" y="233"/>
                    <a:pt x="255" y="233"/>
                  </a:cubicBezTo>
                  <a:cubicBezTo>
                    <a:pt x="274" y="233"/>
                    <a:pt x="274" y="233"/>
                    <a:pt x="274" y="233"/>
                  </a:cubicBezTo>
                  <a:cubicBezTo>
                    <a:pt x="280" y="233"/>
                    <a:pt x="283" y="229"/>
                    <a:pt x="280" y="224"/>
                  </a:cubicBezTo>
                  <a:cubicBezTo>
                    <a:pt x="271" y="206"/>
                    <a:pt x="271" y="206"/>
                    <a:pt x="271" y="206"/>
                  </a:cubicBezTo>
                  <a:cubicBezTo>
                    <a:pt x="268" y="201"/>
                    <a:pt x="267" y="196"/>
                    <a:pt x="267" y="195"/>
                  </a:cubicBezTo>
                  <a:cubicBezTo>
                    <a:pt x="268" y="194"/>
                    <a:pt x="273" y="189"/>
                    <a:pt x="278" y="187"/>
                  </a:cubicBezTo>
                  <a:cubicBezTo>
                    <a:pt x="296" y="180"/>
                    <a:pt x="296" y="180"/>
                    <a:pt x="296" y="180"/>
                  </a:cubicBezTo>
                  <a:cubicBezTo>
                    <a:pt x="302" y="177"/>
                    <a:pt x="302" y="173"/>
                    <a:pt x="298" y="169"/>
                  </a:cubicBezTo>
                  <a:cubicBezTo>
                    <a:pt x="283" y="156"/>
                    <a:pt x="283" y="156"/>
                    <a:pt x="283" y="156"/>
                  </a:cubicBezTo>
                  <a:cubicBezTo>
                    <a:pt x="279" y="152"/>
                    <a:pt x="275" y="148"/>
                    <a:pt x="275" y="147"/>
                  </a:cubicBezTo>
                  <a:cubicBezTo>
                    <a:pt x="275" y="146"/>
                    <a:pt x="278" y="140"/>
                    <a:pt x="282" y="136"/>
                  </a:cubicBezTo>
                  <a:cubicBezTo>
                    <a:pt x="296" y="122"/>
                    <a:pt x="296" y="122"/>
                    <a:pt x="296" y="122"/>
                  </a:cubicBezTo>
                  <a:cubicBezTo>
                    <a:pt x="300" y="118"/>
                    <a:pt x="299" y="113"/>
                    <a:pt x="294" y="111"/>
                  </a:cubicBezTo>
                  <a:lnTo>
                    <a:pt x="275" y="105"/>
                  </a:lnTo>
                  <a:close/>
                  <a:moveTo>
                    <a:pt x="147" y="176"/>
                  </a:moveTo>
                  <a:cubicBezTo>
                    <a:pt x="133" y="174"/>
                    <a:pt x="123" y="161"/>
                    <a:pt x="126" y="147"/>
                  </a:cubicBezTo>
                  <a:cubicBezTo>
                    <a:pt x="128" y="132"/>
                    <a:pt x="141" y="123"/>
                    <a:pt x="156" y="125"/>
                  </a:cubicBezTo>
                  <a:cubicBezTo>
                    <a:pt x="170" y="127"/>
                    <a:pt x="179" y="141"/>
                    <a:pt x="177" y="155"/>
                  </a:cubicBezTo>
                  <a:cubicBezTo>
                    <a:pt x="175" y="169"/>
                    <a:pt x="161" y="179"/>
                    <a:pt x="147" y="176"/>
                  </a:cubicBezTo>
                  <a:close/>
                </a:path>
              </a:pathLst>
            </a:custGeom>
            <a:solidFill>
              <a:srgbClr val="B4009E"/>
            </a:solidFill>
            <a:ln>
              <a:noFill/>
            </a:ln>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13" name="Freeform 7"/>
            <p:cNvSpPr>
              <a:spLocks noEditPoints="1"/>
            </p:cNvSpPr>
            <p:nvPr userDrawn="1"/>
          </p:nvSpPr>
          <p:spPr bwMode="auto">
            <a:xfrm>
              <a:off x="12468065" y="8253012"/>
              <a:ext cx="1547813" cy="1550989"/>
            </a:xfrm>
            <a:custGeom>
              <a:avLst/>
              <a:gdLst>
                <a:gd name="T0" fmla="*/ 434 w 441"/>
                <a:gd name="T1" fmla="*/ 201 h 441"/>
                <a:gd name="T2" fmla="*/ 425 w 441"/>
                <a:gd name="T3" fmla="*/ 156 h 441"/>
                <a:gd name="T4" fmla="*/ 410 w 441"/>
                <a:gd name="T5" fmla="*/ 120 h 441"/>
                <a:gd name="T6" fmla="*/ 385 w 441"/>
                <a:gd name="T7" fmla="*/ 84 h 441"/>
                <a:gd name="T8" fmla="*/ 357 w 441"/>
                <a:gd name="T9" fmla="*/ 56 h 441"/>
                <a:gd name="T10" fmla="*/ 320 w 441"/>
                <a:gd name="T11" fmla="*/ 30 h 441"/>
                <a:gd name="T12" fmla="*/ 283 w 441"/>
                <a:gd name="T13" fmla="*/ 16 h 441"/>
                <a:gd name="T14" fmla="*/ 240 w 441"/>
                <a:gd name="T15" fmla="*/ 7 h 441"/>
                <a:gd name="T16" fmla="*/ 201 w 441"/>
                <a:gd name="T17" fmla="*/ 7 h 441"/>
                <a:gd name="T18" fmla="*/ 156 w 441"/>
                <a:gd name="T19" fmla="*/ 16 h 441"/>
                <a:gd name="T20" fmla="*/ 120 w 441"/>
                <a:gd name="T21" fmla="*/ 31 h 441"/>
                <a:gd name="T22" fmla="*/ 84 w 441"/>
                <a:gd name="T23" fmla="*/ 56 h 441"/>
                <a:gd name="T24" fmla="*/ 56 w 441"/>
                <a:gd name="T25" fmla="*/ 84 h 441"/>
                <a:gd name="T26" fmla="*/ 31 w 441"/>
                <a:gd name="T27" fmla="*/ 122 h 441"/>
                <a:gd name="T28" fmla="*/ 16 w 441"/>
                <a:gd name="T29" fmla="*/ 158 h 441"/>
                <a:gd name="T30" fmla="*/ 7 w 441"/>
                <a:gd name="T31" fmla="*/ 201 h 441"/>
                <a:gd name="T32" fmla="*/ 7 w 441"/>
                <a:gd name="T33" fmla="*/ 240 h 441"/>
                <a:gd name="T34" fmla="*/ 16 w 441"/>
                <a:gd name="T35" fmla="*/ 285 h 441"/>
                <a:gd name="T36" fmla="*/ 32 w 441"/>
                <a:gd name="T37" fmla="*/ 321 h 441"/>
                <a:gd name="T38" fmla="*/ 56 w 441"/>
                <a:gd name="T39" fmla="*/ 357 h 441"/>
                <a:gd name="T40" fmla="*/ 84 w 441"/>
                <a:gd name="T41" fmla="*/ 385 h 441"/>
                <a:gd name="T42" fmla="*/ 122 w 441"/>
                <a:gd name="T43" fmla="*/ 411 h 441"/>
                <a:gd name="T44" fmla="*/ 158 w 441"/>
                <a:gd name="T45" fmla="*/ 425 h 441"/>
                <a:gd name="T46" fmla="*/ 201 w 441"/>
                <a:gd name="T47" fmla="*/ 434 h 441"/>
                <a:gd name="T48" fmla="*/ 240 w 441"/>
                <a:gd name="T49" fmla="*/ 434 h 441"/>
                <a:gd name="T50" fmla="*/ 285 w 441"/>
                <a:gd name="T51" fmla="*/ 425 h 441"/>
                <a:gd name="T52" fmla="*/ 321 w 441"/>
                <a:gd name="T53" fmla="*/ 410 h 441"/>
                <a:gd name="T54" fmla="*/ 357 w 441"/>
                <a:gd name="T55" fmla="*/ 385 h 441"/>
                <a:gd name="T56" fmla="*/ 385 w 441"/>
                <a:gd name="T57" fmla="*/ 357 h 441"/>
                <a:gd name="T58" fmla="*/ 411 w 441"/>
                <a:gd name="T59" fmla="*/ 319 h 441"/>
                <a:gd name="T60" fmla="*/ 426 w 441"/>
                <a:gd name="T61" fmla="*/ 283 h 441"/>
                <a:gd name="T62" fmla="*/ 434 w 441"/>
                <a:gd name="T63" fmla="*/ 240 h 441"/>
                <a:gd name="T64" fmla="*/ 356 w 441"/>
                <a:gd name="T65" fmla="*/ 256 h 441"/>
                <a:gd name="T66" fmla="*/ 284 w 441"/>
                <a:gd name="T67" fmla="*/ 213 h 441"/>
                <a:gd name="T68" fmla="*/ 361 w 441"/>
                <a:gd name="T69" fmla="*/ 220 h 441"/>
                <a:gd name="T70" fmla="*/ 275 w 441"/>
                <a:gd name="T71" fmla="*/ 335 h 441"/>
                <a:gd name="T72" fmla="*/ 335 w 441"/>
                <a:gd name="T73" fmla="*/ 276 h 441"/>
                <a:gd name="T74" fmla="*/ 178 w 441"/>
                <a:gd name="T75" fmla="*/ 341 h 441"/>
                <a:gd name="T76" fmla="*/ 263 w 441"/>
                <a:gd name="T77" fmla="*/ 341 h 441"/>
                <a:gd name="T78" fmla="*/ 185 w 441"/>
                <a:gd name="T79" fmla="*/ 358 h 441"/>
                <a:gd name="T80" fmla="*/ 186 w 441"/>
                <a:gd name="T81" fmla="*/ 220 h 441"/>
                <a:gd name="T82" fmla="*/ 221 w 441"/>
                <a:gd name="T83" fmla="*/ 255 h 441"/>
                <a:gd name="T84" fmla="*/ 106 w 441"/>
                <a:gd name="T85" fmla="*/ 277 h 441"/>
                <a:gd name="T86" fmla="*/ 165 w 441"/>
                <a:gd name="T87" fmla="*/ 337 h 441"/>
                <a:gd name="T88" fmla="*/ 100 w 441"/>
                <a:gd name="T89" fmla="*/ 180 h 441"/>
                <a:gd name="T90" fmla="*/ 100 w 441"/>
                <a:gd name="T91" fmla="*/ 264 h 441"/>
                <a:gd name="T92" fmla="*/ 83 w 441"/>
                <a:gd name="T93" fmla="*/ 187 h 441"/>
                <a:gd name="T94" fmla="*/ 148 w 441"/>
                <a:gd name="T95" fmla="*/ 100 h 441"/>
                <a:gd name="T96" fmla="*/ 168 w 441"/>
                <a:gd name="T97" fmla="*/ 182 h 441"/>
                <a:gd name="T98" fmla="*/ 119 w 441"/>
                <a:gd name="T99" fmla="*/ 122 h 441"/>
                <a:gd name="T100" fmla="*/ 211 w 441"/>
                <a:gd name="T101" fmla="*/ 157 h 441"/>
                <a:gd name="T102" fmla="*/ 219 w 441"/>
                <a:gd name="T103" fmla="*/ 80 h 441"/>
                <a:gd name="T104" fmla="*/ 319 w 441"/>
                <a:gd name="T105" fmla="*/ 121 h 441"/>
                <a:gd name="T106" fmla="*/ 270 w 441"/>
                <a:gd name="T107" fmla="*/ 181 h 441"/>
                <a:gd name="T108" fmla="*/ 290 w 441"/>
                <a:gd name="T109" fmla="*/ 9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1" h="441">
                  <a:moveTo>
                    <a:pt x="441" y="232"/>
                  </a:moveTo>
                  <a:cubicBezTo>
                    <a:pt x="441" y="209"/>
                    <a:pt x="441" y="209"/>
                    <a:pt x="441" y="209"/>
                  </a:cubicBezTo>
                  <a:cubicBezTo>
                    <a:pt x="441" y="205"/>
                    <a:pt x="438" y="201"/>
                    <a:pt x="434" y="201"/>
                  </a:cubicBezTo>
                  <a:cubicBezTo>
                    <a:pt x="401" y="196"/>
                    <a:pt x="401" y="196"/>
                    <a:pt x="401" y="196"/>
                  </a:cubicBezTo>
                  <a:cubicBezTo>
                    <a:pt x="400" y="188"/>
                    <a:pt x="398" y="181"/>
                    <a:pt x="396" y="173"/>
                  </a:cubicBezTo>
                  <a:cubicBezTo>
                    <a:pt x="425" y="156"/>
                    <a:pt x="425" y="156"/>
                    <a:pt x="425" y="156"/>
                  </a:cubicBezTo>
                  <a:cubicBezTo>
                    <a:pt x="428" y="154"/>
                    <a:pt x="430" y="149"/>
                    <a:pt x="428" y="145"/>
                  </a:cubicBezTo>
                  <a:cubicBezTo>
                    <a:pt x="420" y="125"/>
                    <a:pt x="420" y="125"/>
                    <a:pt x="420" y="125"/>
                  </a:cubicBezTo>
                  <a:cubicBezTo>
                    <a:pt x="418" y="121"/>
                    <a:pt x="414" y="119"/>
                    <a:pt x="410" y="120"/>
                  </a:cubicBezTo>
                  <a:cubicBezTo>
                    <a:pt x="377" y="128"/>
                    <a:pt x="377" y="128"/>
                    <a:pt x="377" y="128"/>
                  </a:cubicBezTo>
                  <a:cubicBezTo>
                    <a:pt x="374" y="122"/>
                    <a:pt x="370" y="116"/>
                    <a:pt x="365" y="110"/>
                  </a:cubicBezTo>
                  <a:cubicBezTo>
                    <a:pt x="385" y="84"/>
                    <a:pt x="385" y="84"/>
                    <a:pt x="385" y="84"/>
                  </a:cubicBezTo>
                  <a:cubicBezTo>
                    <a:pt x="388" y="80"/>
                    <a:pt x="387" y="75"/>
                    <a:pt x="385" y="72"/>
                  </a:cubicBezTo>
                  <a:cubicBezTo>
                    <a:pt x="369" y="56"/>
                    <a:pt x="369" y="56"/>
                    <a:pt x="369" y="56"/>
                  </a:cubicBezTo>
                  <a:cubicBezTo>
                    <a:pt x="366" y="54"/>
                    <a:pt x="361" y="53"/>
                    <a:pt x="357" y="56"/>
                  </a:cubicBezTo>
                  <a:cubicBezTo>
                    <a:pt x="331" y="76"/>
                    <a:pt x="331" y="76"/>
                    <a:pt x="331" y="76"/>
                  </a:cubicBezTo>
                  <a:cubicBezTo>
                    <a:pt x="325" y="71"/>
                    <a:pt x="318" y="67"/>
                    <a:pt x="311" y="63"/>
                  </a:cubicBezTo>
                  <a:cubicBezTo>
                    <a:pt x="320" y="30"/>
                    <a:pt x="320" y="30"/>
                    <a:pt x="320" y="30"/>
                  </a:cubicBezTo>
                  <a:cubicBezTo>
                    <a:pt x="321" y="26"/>
                    <a:pt x="318" y="22"/>
                    <a:pt x="314" y="20"/>
                  </a:cubicBezTo>
                  <a:cubicBezTo>
                    <a:pt x="294" y="12"/>
                    <a:pt x="294" y="12"/>
                    <a:pt x="294" y="12"/>
                  </a:cubicBezTo>
                  <a:cubicBezTo>
                    <a:pt x="290" y="10"/>
                    <a:pt x="285" y="12"/>
                    <a:pt x="283" y="16"/>
                  </a:cubicBezTo>
                  <a:cubicBezTo>
                    <a:pt x="266" y="44"/>
                    <a:pt x="266" y="44"/>
                    <a:pt x="266" y="44"/>
                  </a:cubicBezTo>
                  <a:cubicBezTo>
                    <a:pt x="259" y="43"/>
                    <a:pt x="252" y="41"/>
                    <a:pt x="245" y="40"/>
                  </a:cubicBezTo>
                  <a:cubicBezTo>
                    <a:pt x="240" y="7"/>
                    <a:pt x="240" y="7"/>
                    <a:pt x="240" y="7"/>
                  </a:cubicBezTo>
                  <a:cubicBezTo>
                    <a:pt x="240" y="3"/>
                    <a:pt x="236" y="0"/>
                    <a:pt x="232" y="0"/>
                  </a:cubicBezTo>
                  <a:cubicBezTo>
                    <a:pt x="209" y="0"/>
                    <a:pt x="209" y="0"/>
                    <a:pt x="209" y="0"/>
                  </a:cubicBezTo>
                  <a:cubicBezTo>
                    <a:pt x="205" y="0"/>
                    <a:pt x="201" y="3"/>
                    <a:pt x="201" y="7"/>
                  </a:cubicBezTo>
                  <a:cubicBezTo>
                    <a:pt x="196" y="40"/>
                    <a:pt x="196" y="40"/>
                    <a:pt x="196" y="40"/>
                  </a:cubicBezTo>
                  <a:cubicBezTo>
                    <a:pt x="188" y="41"/>
                    <a:pt x="181" y="43"/>
                    <a:pt x="173" y="45"/>
                  </a:cubicBezTo>
                  <a:cubicBezTo>
                    <a:pt x="156" y="16"/>
                    <a:pt x="156" y="16"/>
                    <a:pt x="156" y="16"/>
                  </a:cubicBezTo>
                  <a:cubicBezTo>
                    <a:pt x="154" y="13"/>
                    <a:pt x="149" y="11"/>
                    <a:pt x="145" y="13"/>
                  </a:cubicBezTo>
                  <a:cubicBezTo>
                    <a:pt x="125" y="21"/>
                    <a:pt x="125" y="21"/>
                    <a:pt x="125" y="21"/>
                  </a:cubicBezTo>
                  <a:cubicBezTo>
                    <a:pt x="121" y="23"/>
                    <a:pt x="119" y="27"/>
                    <a:pt x="120" y="31"/>
                  </a:cubicBezTo>
                  <a:cubicBezTo>
                    <a:pt x="128" y="64"/>
                    <a:pt x="128" y="64"/>
                    <a:pt x="128" y="64"/>
                  </a:cubicBezTo>
                  <a:cubicBezTo>
                    <a:pt x="122" y="67"/>
                    <a:pt x="116" y="71"/>
                    <a:pt x="111" y="76"/>
                  </a:cubicBezTo>
                  <a:cubicBezTo>
                    <a:pt x="84" y="56"/>
                    <a:pt x="84" y="56"/>
                    <a:pt x="84" y="56"/>
                  </a:cubicBezTo>
                  <a:cubicBezTo>
                    <a:pt x="80" y="53"/>
                    <a:pt x="75" y="54"/>
                    <a:pt x="72" y="56"/>
                  </a:cubicBezTo>
                  <a:cubicBezTo>
                    <a:pt x="57" y="72"/>
                    <a:pt x="57" y="72"/>
                    <a:pt x="57" y="72"/>
                  </a:cubicBezTo>
                  <a:cubicBezTo>
                    <a:pt x="54" y="75"/>
                    <a:pt x="53" y="80"/>
                    <a:pt x="56" y="84"/>
                  </a:cubicBezTo>
                  <a:cubicBezTo>
                    <a:pt x="76" y="110"/>
                    <a:pt x="76" y="110"/>
                    <a:pt x="76" y="110"/>
                  </a:cubicBezTo>
                  <a:cubicBezTo>
                    <a:pt x="71" y="117"/>
                    <a:pt x="67" y="123"/>
                    <a:pt x="63" y="130"/>
                  </a:cubicBezTo>
                  <a:cubicBezTo>
                    <a:pt x="31" y="122"/>
                    <a:pt x="31" y="122"/>
                    <a:pt x="31" y="122"/>
                  </a:cubicBezTo>
                  <a:cubicBezTo>
                    <a:pt x="27" y="121"/>
                    <a:pt x="22" y="123"/>
                    <a:pt x="20" y="127"/>
                  </a:cubicBezTo>
                  <a:cubicBezTo>
                    <a:pt x="12" y="147"/>
                    <a:pt x="12" y="147"/>
                    <a:pt x="12" y="147"/>
                  </a:cubicBezTo>
                  <a:cubicBezTo>
                    <a:pt x="10" y="151"/>
                    <a:pt x="12" y="156"/>
                    <a:pt x="16" y="158"/>
                  </a:cubicBezTo>
                  <a:cubicBezTo>
                    <a:pt x="45" y="175"/>
                    <a:pt x="45" y="175"/>
                    <a:pt x="45" y="175"/>
                  </a:cubicBezTo>
                  <a:cubicBezTo>
                    <a:pt x="43" y="182"/>
                    <a:pt x="41" y="189"/>
                    <a:pt x="40" y="196"/>
                  </a:cubicBezTo>
                  <a:cubicBezTo>
                    <a:pt x="7" y="201"/>
                    <a:pt x="7" y="201"/>
                    <a:pt x="7" y="201"/>
                  </a:cubicBezTo>
                  <a:cubicBezTo>
                    <a:pt x="3" y="201"/>
                    <a:pt x="0" y="205"/>
                    <a:pt x="0" y="209"/>
                  </a:cubicBezTo>
                  <a:cubicBezTo>
                    <a:pt x="0" y="232"/>
                    <a:pt x="0" y="232"/>
                    <a:pt x="0" y="232"/>
                  </a:cubicBezTo>
                  <a:cubicBezTo>
                    <a:pt x="0" y="236"/>
                    <a:pt x="3" y="240"/>
                    <a:pt x="7" y="240"/>
                  </a:cubicBezTo>
                  <a:cubicBezTo>
                    <a:pt x="40" y="245"/>
                    <a:pt x="40" y="245"/>
                    <a:pt x="40" y="245"/>
                  </a:cubicBezTo>
                  <a:cubicBezTo>
                    <a:pt x="42" y="253"/>
                    <a:pt x="43" y="260"/>
                    <a:pt x="45" y="268"/>
                  </a:cubicBezTo>
                  <a:cubicBezTo>
                    <a:pt x="16" y="285"/>
                    <a:pt x="16" y="285"/>
                    <a:pt x="16" y="285"/>
                  </a:cubicBezTo>
                  <a:cubicBezTo>
                    <a:pt x="13" y="287"/>
                    <a:pt x="11" y="292"/>
                    <a:pt x="13" y="296"/>
                  </a:cubicBezTo>
                  <a:cubicBezTo>
                    <a:pt x="21" y="316"/>
                    <a:pt x="21" y="316"/>
                    <a:pt x="21" y="316"/>
                  </a:cubicBezTo>
                  <a:cubicBezTo>
                    <a:pt x="23" y="320"/>
                    <a:pt x="28" y="322"/>
                    <a:pt x="32" y="321"/>
                  </a:cubicBezTo>
                  <a:cubicBezTo>
                    <a:pt x="64" y="313"/>
                    <a:pt x="64" y="313"/>
                    <a:pt x="64" y="313"/>
                  </a:cubicBezTo>
                  <a:cubicBezTo>
                    <a:pt x="68" y="319"/>
                    <a:pt x="72" y="325"/>
                    <a:pt x="76" y="331"/>
                  </a:cubicBezTo>
                  <a:cubicBezTo>
                    <a:pt x="56" y="357"/>
                    <a:pt x="56" y="357"/>
                    <a:pt x="56" y="357"/>
                  </a:cubicBezTo>
                  <a:cubicBezTo>
                    <a:pt x="53" y="361"/>
                    <a:pt x="54" y="366"/>
                    <a:pt x="57" y="369"/>
                  </a:cubicBezTo>
                  <a:cubicBezTo>
                    <a:pt x="72" y="384"/>
                    <a:pt x="72" y="384"/>
                    <a:pt x="72" y="384"/>
                  </a:cubicBezTo>
                  <a:cubicBezTo>
                    <a:pt x="75" y="387"/>
                    <a:pt x="80" y="388"/>
                    <a:pt x="84" y="385"/>
                  </a:cubicBezTo>
                  <a:cubicBezTo>
                    <a:pt x="111" y="365"/>
                    <a:pt x="111" y="365"/>
                    <a:pt x="111" y="365"/>
                  </a:cubicBezTo>
                  <a:cubicBezTo>
                    <a:pt x="117" y="370"/>
                    <a:pt x="123" y="374"/>
                    <a:pt x="130" y="378"/>
                  </a:cubicBezTo>
                  <a:cubicBezTo>
                    <a:pt x="122" y="411"/>
                    <a:pt x="122" y="411"/>
                    <a:pt x="122" y="411"/>
                  </a:cubicBezTo>
                  <a:cubicBezTo>
                    <a:pt x="121" y="415"/>
                    <a:pt x="123" y="419"/>
                    <a:pt x="127" y="421"/>
                  </a:cubicBezTo>
                  <a:cubicBezTo>
                    <a:pt x="147" y="429"/>
                    <a:pt x="147" y="429"/>
                    <a:pt x="147" y="429"/>
                  </a:cubicBezTo>
                  <a:cubicBezTo>
                    <a:pt x="151" y="431"/>
                    <a:pt x="156" y="429"/>
                    <a:pt x="158" y="425"/>
                  </a:cubicBezTo>
                  <a:cubicBezTo>
                    <a:pt x="175" y="397"/>
                    <a:pt x="175" y="397"/>
                    <a:pt x="175" y="397"/>
                  </a:cubicBezTo>
                  <a:cubicBezTo>
                    <a:pt x="182" y="398"/>
                    <a:pt x="189" y="400"/>
                    <a:pt x="196" y="401"/>
                  </a:cubicBezTo>
                  <a:cubicBezTo>
                    <a:pt x="201" y="434"/>
                    <a:pt x="201" y="434"/>
                    <a:pt x="201" y="434"/>
                  </a:cubicBezTo>
                  <a:cubicBezTo>
                    <a:pt x="201" y="438"/>
                    <a:pt x="205" y="441"/>
                    <a:pt x="209" y="441"/>
                  </a:cubicBezTo>
                  <a:cubicBezTo>
                    <a:pt x="232" y="441"/>
                    <a:pt x="232" y="441"/>
                    <a:pt x="232" y="441"/>
                  </a:cubicBezTo>
                  <a:cubicBezTo>
                    <a:pt x="236" y="441"/>
                    <a:pt x="240" y="438"/>
                    <a:pt x="240" y="434"/>
                  </a:cubicBezTo>
                  <a:cubicBezTo>
                    <a:pt x="245" y="401"/>
                    <a:pt x="245" y="401"/>
                    <a:pt x="245" y="401"/>
                  </a:cubicBezTo>
                  <a:cubicBezTo>
                    <a:pt x="253" y="400"/>
                    <a:pt x="260" y="398"/>
                    <a:pt x="268" y="396"/>
                  </a:cubicBezTo>
                  <a:cubicBezTo>
                    <a:pt x="285" y="425"/>
                    <a:pt x="285" y="425"/>
                    <a:pt x="285" y="425"/>
                  </a:cubicBezTo>
                  <a:cubicBezTo>
                    <a:pt x="287" y="428"/>
                    <a:pt x="292" y="430"/>
                    <a:pt x="296" y="428"/>
                  </a:cubicBezTo>
                  <a:cubicBezTo>
                    <a:pt x="316" y="420"/>
                    <a:pt x="316" y="420"/>
                    <a:pt x="316" y="420"/>
                  </a:cubicBezTo>
                  <a:cubicBezTo>
                    <a:pt x="320" y="418"/>
                    <a:pt x="322" y="414"/>
                    <a:pt x="321" y="410"/>
                  </a:cubicBezTo>
                  <a:cubicBezTo>
                    <a:pt x="313" y="377"/>
                    <a:pt x="313" y="377"/>
                    <a:pt x="313" y="377"/>
                  </a:cubicBezTo>
                  <a:cubicBezTo>
                    <a:pt x="319" y="373"/>
                    <a:pt x="325" y="369"/>
                    <a:pt x="331" y="365"/>
                  </a:cubicBezTo>
                  <a:cubicBezTo>
                    <a:pt x="357" y="385"/>
                    <a:pt x="357" y="385"/>
                    <a:pt x="357" y="385"/>
                  </a:cubicBezTo>
                  <a:cubicBezTo>
                    <a:pt x="361" y="388"/>
                    <a:pt x="366" y="387"/>
                    <a:pt x="369" y="384"/>
                  </a:cubicBezTo>
                  <a:cubicBezTo>
                    <a:pt x="385" y="369"/>
                    <a:pt x="385" y="369"/>
                    <a:pt x="385" y="369"/>
                  </a:cubicBezTo>
                  <a:cubicBezTo>
                    <a:pt x="387" y="366"/>
                    <a:pt x="388" y="361"/>
                    <a:pt x="385" y="357"/>
                  </a:cubicBezTo>
                  <a:cubicBezTo>
                    <a:pt x="365" y="331"/>
                    <a:pt x="365" y="331"/>
                    <a:pt x="365" y="331"/>
                  </a:cubicBezTo>
                  <a:cubicBezTo>
                    <a:pt x="370" y="324"/>
                    <a:pt x="374" y="318"/>
                    <a:pt x="378" y="311"/>
                  </a:cubicBezTo>
                  <a:cubicBezTo>
                    <a:pt x="411" y="319"/>
                    <a:pt x="411" y="319"/>
                    <a:pt x="411" y="319"/>
                  </a:cubicBezTo>
                  <a:cubicBezTo>
                    <a:pt x="415" y="320"/>
                    <a:pt x="419" y="318"/>
                    <a:pt x="421" y="314"/>
                  </a:cubicBezTo>
                  <a:cubicBezTo>
                    <a:pt x="429" y="294"/>
                    <a:pt x="429" y="294"/>
                    <a:pt x="429" y="294"/>
                  </a:cubicBezTo>
                  <a:cubicBezTo>
                    <a:pt x="431" y="290"/>
                    <a:pt x="429" y="285"/>
                    <a:pt x="426" y="283"/>
                  </a:cubicBezTo>
                  <a:cubicBezTo>
                    <a:pt x="397" y="266"/>
                    <a:pt x="397" y="266"/>
                    <a:pt x="397" y="266"/>
                  </a:cubicBezTo>
                  <a:cubicBezTo>
                    <a:pt x="398" y="259"/>
                    <a:pt x="400" y="252"/>
                    <a:pt x="401" y="245"/>
                  </a:cubicBezTo>
                  <a:cubicBezTo>
                    <a:pt x="434" y="240"/>
                    <a:pt x="434" y="240"/>
                    <a:pt x="434" y="240"/>
                  </a:cubicBezTo>
                  <a:cubicBezTo>
                    <a:pt x="438" y="240"/>
                    <a:pt x="441" y="236"/>
                    <a:pt x="441" y="232"/>
                  </a:cubicBezTo>
                  <a:close/>
                  <a:moveTo>
                    <a:pt x="361" y="220"/>
                  </a:moveTo>
                  <a:cubicBezTo>
                    <a:pt x="361" y="238"/>
                    <a:pt x="356" y="256"/>
                    <a:pt x="356" y="256"/>
                  </a:cubicBezTo>
                  <a:cubicBezTo>
                    <a:pt x="354" y="264"/>
                    <a:pt x="346" y="267"/>
                    <a:pt x="339" y="263"/>
                  </a:cubicBezTo>
                  <a:cubicBezTo>
                    <a:pt x="284" y="228"/>
                    <a:pt x="284" y="228"/>
                    <a:pt x="284" y="228"/>
                  </a:cubicBezTo>
                  <a:cubicBezTo>
                    <a:pt x="277" y="224"/>
                    <a:pt x="277" y="217"/>
                    <a:pt x="284" y="213"/>
                  </a:cubicBezTo>
                  <a:cubicBezTo>
                    <a:pt x="339" y="178"/>
                    <a:pt x="339" y="178"/>
                    <a:pt x="339" y="178"/>
                  </a:cubicBezTo>
                  <a:cubicBezTo>
                    <a:pt x="346" y="174"/>
                    <a:pt x="354" y="177"/>
                    <a:pt x="356" y="185"/>
                  </a:cubicBezTo>
                  <a:cubicBezTo>
                    <a:pt x="356" y="185"/>
                    <a:pt x="361" y="203"/>
                    <a:pt x="361" y="220"/>
                  </a:cubicBezTo>
                  <a:close/>
                  <a:moveTo>
                    <a:pt x="321" y="321"/>
                  </a:moveTo>
                  <a:cubicBezTo>
                    <a:pt x="308" y="333"/>
                    <a:pt x="292" y="343"/>
                    <a:pt x="292" y="343"/>
                  </a:cubicBezTo>
                  <a:cubicBezTo>
                    <a:pt x="285" y="347"/>
                    <a:pt x="277" y="343"/>
                    <a:pt x="275" y="335"/>
                  </a:cubicBezTo>
                  <a:cubicBezTo>
                    <a:pt x="260" y="272"/>
                    <a:pt x="260" y="272"/>
                    <a:pt x="260" y="272"/>
                  </a:cubicBezTo>
                  <a:cubicBezTo>
                    <a:pt x="258" y="264"/>
                    <a:pt x="263" y="259"/>
                    <a:pt x="271" y="260"/>
                  </a:cubicBezTo>
                  <a:cubicBezTo>
                    <a:pt x="335" y="276"/>
                    <a:pt x="335" y="276"/>
                    <a:pt x="335" y="276"/>
                  </a:cubicBezTo>
                  <a:cubicBezTo>
                    <a:pt x="343" y="278"/>
                    <a:pt x="346" y="285"/>
                    <a:pt x="342" y="292"/>
                  </a:cubicBezTo>
                  <a:cubicBezTo>
                    <a:pt x="342" y="292"/>
                    <a:pt x="333" y="309"/>
                    <a:pt x="321" y="321"/>
                  </a:cubicBezTo>
                  <a:close/>
                  <a:moveTo>
                    <a:pt x="178" y="341"/>
                  </a:moveTo>
                  <a:cubicBezTo>
                    <a:pt x="213" y="285"/>
                    <a:pt x="213" y="285"/>
                    <a:pt x="213" y="285"/>
                  </a:cubicBezTo>
                  <a:cubicBezTo>
                    <a:pt x="217" y="278"/>
                    <a:pt x="224" y="278"/>
                    <a:pt x="228" y="285"/>
                  </a:cubicBezTo>
                  <a:cubicBezTo>
                    <a:pt x="263" y="341"/>
                    <a:pt x="263" y="341"/>
                    <a:pt x="263" y="341"/>
                  </a:cubicBezTo>
                  <a:cubicBezTo>
                    <a:pt x="267" y="348"/>
                    <a:pt x="264" y="356"/>
                    <a:pt x="256" y="358"/>
                  </a:cubicBezTo>
                  <a:cubicBezTo>
                    <a:pt x="256" y="358"/>
                    <a:pt x="238" y="363"/>
                    <a:pt x="221" y="363"/>
                  </a:cubicBezTo>
                  <a:cubicBezTo>
                    <a:pt x="203" y="363"/>
                    <a:pt x="185" y="358"/>
                    <a:pt x="185" y="358"/>
                  </a:cubicBezTo>
                  <a:cubicBezTo>
                    <a:pt x="177" y="356"/>
                    <a:pt x="174" y="348"/>
                    <a:pt x="178" y="341"/>
                  </a:cubicBezTo>
                  <a:close/>
                  <a:moveTo>
                    <a:pt x="221" y="255"/>
                  </a:moveTo>
                  <a:cubicBezTo>
                    <a:pt x="202" y="255"/>
                    <a:pt x="186" y="240"/>
                    <a:pt x="186" y="220"/>
                  </a:cubicBezTo>
                  <a:cubicBezTo>
                    <a:pt x="186" y="201"/>
                    <a:pt x="202" y="186"/>
                    <a:pt x="221" y="186"/>
                  </a:cubicBezTo>
                  <a:cubicBezTo>
                    <a:pt x="240" y="186"/>
                    <a:pt x="255" y="201"/>
                    <a:pt x="255" y="220"/>
                  </a:cubicBezTo>
                  <a:cubicBezTo>
                    <a:pt x="255" y="240"/>
                    <a:pt x="240" y="255"/>
                    <a:pt x="221" y="255"/>
                  </a:cubicBezTo>
                  <a:close/>
                  <a:moveTo>
                    <a:pt x="120" y="322"/>
                  </a:moveTo>
                  <a:cubicBezTo>
                    <a:pt x="108" y="310"/>
                    <a:pt x="99" y="294"/>
                    <a:pt x="99" y="294"/>
                  </a:cubicBezTo>
                  <a:cubicBezTo>
                    <a:pt x="95" y="286"/>
                    <a:pt x="98" y="279"/>
                    <a:pt x="106" y="277"/>
                  </a:cubicBezTo>
                  <a:cubicBezTo>
                    <a:pt x="170" y="262"/>
                    <a:pt x="170" y="262"/>
                    <a:pt x="170" y="262"/>
                  </a:cubicBezTo>
                  <a:cubicBezTo>
                    <a:pt x="178" y="260"/>
                    <a:pt x="182" y="265"/>
                    <a:pt x="181" y="273"/>
                  </a:cubicBezTo>
                  <a:cubicBezTo>
                    <a:pt x="165" y="337"/>
                    <a:pt x="165" y="337"/>
                    <a:pt x="165" y="337"/>
                  </a:cubicBezTo>
                  <a:cubicBezTo>
                    <a:pt x="163" y="345"/>
                    <a:pt x="156" y="348"/>
                    <a:pt x="149" y="344"/>
                  </a:cubicBezTo>
                  <a:cubicBezTo>
                    <a:pt x="149" y="344"/>
                    <a:pt x="133" y="335"/>
                    <a:pt x="120" y="322"/>
                  </a:cubicBezTo>
                  <a:close/>
                  <a:moveTo>
                    <a:pt x="100" y="180"/>
                  </a:moveTo>
                  <a:cubicBezTo>
                    <a:pt x="156" y="215"/>
                    <a:pt x="156" y="215"/>
                    <a:pt x="156" y="215"/>
                  </a:cubicBezTo>
                  <a:cubicBezTo>
                    <a:pt x="163" y="219"/>
                    <a:pt x="163" y="226"/>
                    <a:pt x="156" y="230"/>
                  </a:cubicBezTo>
                  <a:cubicBezTo>
                    <a:pt x="100" y="264"/>
                    <a:pt x="100" y="264"/>
                    <a:pt x="100" y="264"/>
                  </a:cubicBezTo>
                  <a:cubicBezTo>
                    <a:pt x="93" y="269"/>
                    <a:pt x="85" y="266"/>
                    <a:pt x="83" y="258"/>
                  </a:cubicBezTo>
                  <a:cubicBezTo>
                    <a:pt x="83" y="258"/>
                    <a:pt x="78" y="240"/>
                    <a:pt x="78" y="222"/>
                  </a:cubicBezTo>
                  <a:cubicBezTo>
                    <a:pt x="78" y="205"/>
                    <a:pt x="83" y="187"/>
                    <a:pt x="83" y="187"/>
                  </a:cubicBezTo>
                  <a:cubicBezTo>
                    <a:pt x="85" y="179"/>
                    <a:pt x="93" y="176"/>
                    <a:pt x="100" y="180"/>
                  </a:cubicBezTo>
                  <a:close/>
                  <a:moveTo>
                    <a:pt x="119" y="122"/>
                  </a:moveTo>
                  <a:cubicBezTo>
                    <a:pt x="131" y="109"/>
                    <a:pt x="148" y="100"/>
                    <a:pt x="148" y="100"/>
                  </a:cubicBezTo>
                  <a:cubicBezTo>
                    <a:pt x="155" y="96"/>
                    <a:pt x="162" y="100"/>
                    <a:pt x="164" y="108"/>
                  </a:cubicBezTo>
                  <a:cubicBezTo>
                    <a:pt x="179" y="171"/>
                    <a:pt x="179" y="171"/>
                    <a:pt x="179" y="171"/>
                  </a:cubicBezTo>
                  <a:cubicBezTo>
                    <a:pt x="181" y="179"/>
                    <a:pt x="176" y="184"/>
                    <a:pt x="168" y="182"/>
                  </a:cubicBezTo>
                  <a:cubicBezTo>
                    <a:pt x="104" y="167"/>
                    <a:pt x="104" y="167"/>
                    <a:pt x="104" y="167"/>
                  </a:cubicBezTo>
                  <a:cubicBezTo>
                    <a:pt x="96" y="165"/>
                    <a:pt x="93" y="158"/>
                    <a:pt x="97" y="151"/>
                  </a:cubicBezTo>
                  <a:cubicBezTo>
                    <a:pt x="97" y="151"/>
                    <a:pt x="106" y="134"/>
                    <a:pt x="119" y="122"/>
                  </a:cubicBezTo>
                  <a:close/>
                  <a:moveTo>
                    <a:pt x="261" y="102"/>
                  </a:moveTo>
                  <a:cubicBezTo>
                    <a:pt x="227" y="157"/>
                    <a:pt x="227" y="157"/>
                    <a:pt x="227" y="157"/>
                  </a:cubicBezTo>
                  <a:cubicBezTo>
                    <a:pt x="222" y="164"/>
                    <a:pt x="215" y="164"/>
                    <a:pt x="211" y="157"/>
                  </a:cubicBezTo>
                  <a:cubicBezTo>
                    <a:pt x="177" y="102"/>
                    <a:pt x="177" y="102"/>
                    <a:pt x="177" y="102"/>
                  </a:cubicBezTo>
                  <a:cubicBezTo>
                    <a:pt x="172" y="95"/>
                    <a:pt x="175" y="87"/>
                    <a:pt x="183" y="85"/>
                  </a:cubicBezTo>
                  <a:cubicBezTo>
                    <a:pt x="183" y="85"/>
                    <a:pt x="201" y="80"/>
                    <a:pt x="219" y="80"/>
                  </a:cubicBezTo>
                  <a:cubicBezTo>
                    <a:pt x="236" y="80"/>
                    <a:pt x="254" y="85"/>
                    <a:pt x="254" y="85"/>
                  </a:cubicBezTo>
                  <a:cubicBezTo>
                    <a:pt x="262" y="87"/>
                    <a:pt x="265" y="95"/>
                    <a:pt x="261" y="102"/>
                  </a:cubicBezTo>
                  <a:close/>
                  <a:moveTo>
                    <a:pt x="319" y="121"/>
                  </a:moveTo>
                  <a:cubicBezTo>
                    <a:pt x="332" y="133"/>
                    <a:pt x="341" y="149"/>
                    <a:pt x="341" y="149"/>
                  </a:cubicBezTo>
                  <a:cubicBezTo>
                    <a:pt x="345" y="156"/>
                    <a:pt x="342" y="164"/>
                    <a:pt x="334" y="166"/>
                  </a:cubicBezTo>
                  <a:cubicBezTo>
                    <a:pt x="270" y="181"/>
                    <a:pt x="270" y="181"/>
                    <a:pt x="270" y="181"/>
                  </a:cubicBezTo>
                  <a:cubicBezTo>
                    <a:pt x="262" y="183"/>
                    <a:pt x="257" y="178"/>
                    <a:pt x="259" y="170"/>
                  </a:cubicBezTo>
                  <a:cubicBezTo>
                    <a:pt x="274" y="106"/>
                    <a:pt x="274" y="106"/>
                    <a:pt x="274" y="106"/>
                  </a:cubicBezTo>
                  <a:cubicBezTo>
                    <a:pt x="276" y="98"/>
                    <a:pt x="283" y="95"/>
                    <a:pt x="290" y="99"/>
                  </a:cubicBezTo>
                  <a:cubicBezTo>
                    <a:pt x="290" y="99"/>
                    <a:pt x="307" y="108"/>
                    <a:pt x="319" y="121"/>
                  </a:cubicBezTo>
                  <a:close/>
                </a:path>
              </a:pathLst>
            </a:custGeom>
            <a:solidFill>
              <a:srgbClr val="FFB900"/>
            </a:solidFill>
            <a:ln>
              <a:noFill/>
            </a:ln>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grpSp>
    </p:spTree>
    <p:extLst>
      <p:ext uri="{BB962C8B-B14F-4D97-AF65-F5344CB8AC3E}">
        <p14:creationId xmlns:p14="http://schemas.microsoft.com/office/powerpoint/2010/main" val="34089049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iemelt állítás">
    <p:spTree>
      <p:nvGrpSpPr>
        <p:cNvPr id="1" name=""/>
        <p:cNvGrpSpPr/>
        <p:nvPr/>
      </p:nvGrpSpPr>
      <p:grpSpPr>
        <a:xfrm>
          <a:off x="0" y="0"/>
          <a:ext cx="0" cy="0"/>
          <a:chOff x="0" y="0"/>
          <a:chExt cx="0" cy="0"/>
        </a:xfrm>
      </p:grpSpPr>
      <p:sp>
        <p:nvSpPr>
          <p:cNvPr id="5" name="White Background"/>
          <p:cNvSpPr/>
          <p:nvPr userDrawn="1"/>
        </p:nvSpPr>
        <p:spPr bwMode="auto">
          <a:xfrm>
            <a:off x="1" y="0"/>
            <a:ext cx="12192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solidFill>
                  <a:schemeClr val="bg1"/>
                </a:solidFill>
              </a:defRPr>
            </a:lvl1pPr>
          </a:lstStyle>
          <a:p>
            <a:pPr algn="ctr"/>
            <a:r>
              <a:rPr lang="en-US" sz="7998" dirty="0"/>
              <a:t>Statement</a:t>
            </a:r>
          </a:p>
        </p:txBody>
      </p:sp>
    </p:spTree>
    <p:extLst>
      <p:ext uri="{BB962C8B-B14F-4D97-AF65-F5344CB8AC3E}">
        <p14:creationId xmlns:p14="http://schemas.microsoft.com/office/powerpoint/2010/main" val="1604357066"/>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déze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5" y="1178350"/>
            <a:ext cx="9860672" cy="899665"/>
          </a:xfrm>
        </p:spPr>
        <p:txBody>
          <a:bodyPr/>
          <a:lstStyle>
            <a:lvl1pPr marL="228719" indent="-228719">
              <a:defRPr sz="5881"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6"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47333838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kiemelt elem">
    <p:spTree>
      <p:nvGrpSpPr>
        <p:cNvPr id="1" name=""/>
        <p:cNvGrpSpPr/>
        <p:nvPr/>
      </p:nvGrpSpPr>
      <p:grpSpPr>
        <a:xfrm>
          <a:off x="0" y="0"/>
          <a:ext cx="0" cy="0"/>
          <a:chOff x="0" y="0"/>
          <a:chExt cx="0" cy="0"/>
        </a:xfrm>
      </p:grpSpPr>
      <p:sp>
        <p:nvSpPr>
          <p:cNvPr id="8" name="Tartalom helye 7"/>
          <p:cNvSpPr>
            <a:spLocks noGrp="1"/>
          </p:cNvSpPr>
          <p:nvPr>
            <p:ph sz="quarter" idx="10"/>
          </p:nvPr>
        </p:nvSpPr>
        <p:spPr>
          <a:xfrm>
            <a:off x="266060" y="2987428"/>
            <a:ext cx="2735718" cy="2724051"/>
          </a:xfrm>
          <a:solidFill>
            <a:schemeClr val="tx1"/>
          </a:solidFill>
        </p:spPr>
        <p:txBody>
          <a:bodyPr/>
          <a:lstStyle>
            <a:lvl1pPr marL="0" indent="0">
              <a:buNone/>
              <a:defRPr sz="3200">
                <a:solidFill>
                  <a:schemeClr val="bg1"/>
                </a:solidFill>
              </a:defRPr>
            </a:lvl1pPr>
            <a:lvl2pPr>
              <a:defRPr sz="1800"/>
            </a:lvl2pPr>
            <a:lvl3pPr>
              <a:defRPr sz="1600"/>
            </a:lvl3pPr>
            <a:lvl4pPr>
              <a:defRPr sz="1400"/>
            </a:lvl4pPr>
            <a:lvl5pPr>
              <a:defRPr sz="1400"/>
            </a:lvl5pPr>
          </a:lstStyle>
          <a:p>
            <a:pPr lvl="0"/>
            <a:r>
              <a:rPr lang="hu-HU" dirty="0"/>
              <a:t>Minta</a:t>
            </a:r>
          </a:p>
        </p:txBody>
      </p:sp>
      <p:sp>
        <p:nvSpPr>
          <p:cNvPr id="2" name="Cím 1"/>
          <p:cNvSpPr>
            <a:spLocks noGrp="1"/>
          </p:cNvSpPr>
          <p:nvPr>
            <p:ph type="title"/>
          </p:nvPr>
        </p:nvSpPr>
        <p:spPr/>
        <p:txBody>
          <a:bodyPr/>
          <a:lstStyle/>
          <a:p>
            <a:r>
              <a:rPr lang="hu-HU" dirty="0"/>
              <a:t>Mintacím szerkesztése</a:t>
            </a:r>
          </a:p>
        </p:txBody>
      </p:sp>
      <p:sp>
        <p:nvSpPr>
          <p:cNvPr id="9" name="Tartalom helye 7"/>
          <p:cNvSpPr>
            <a:spLocks noGrp="1"/>
          </p:cNvSpPr>
          <p:nvPr>
            <p:ph sz="quarter" idx="11"/>
          </p:nvPr>
        </p:nvSpPr>
        <p:spPr>
          <a:xfrm>
            <a:off x="3231035" y="2987428"/>
            <a:ext cx="2735718" cy="2724051"/>
          </a:xfrm>
          <a:solidFill>
            <a:schemeClr val="tx1"/>
          </a:solidFill>
        </p:spPr>
        <p:txBody>
          <a:bodyPr/>
          <a:lstStyle>
            <a:lvl1pPr marL="0" indent="0">
              <a:buNone/>
              <a:defRPr sz="3200">
                <a:solidFill>
                  <a:schemeClr val="bg1"/>
                </a:solidFill>
              </a:defRPr>
            </a:lvl1pPr>
            <a:lvl2pPr>
              <a:defRPr sz="1800"/>
            </a:lvl2pPr>
            <a:lvl3pPr>
              <a:defRPr sz="1600"/>
            </a:lvl3pPr>
            <a:lvl4pPr>
              <a:defRPr sz="1400"/>
            </a:lvl4pPr>
            <a:lvl5pPr>
              <a:defRPr sz="1400"/>
            </a:lvl5pPr>
          </a:lstStyle>
          <a:p>
            <a:pPr lvl="0"/>
            <a:r>
              <a:rPr lang="hu-HU" dirty="0"/>
              <a:t>Minta</a:t>
            </a:r>
          </a:p>
        </p:txBody>
      </p:sp>
      <p:sp>
        <p:nvSpPr>
          <p:cNvPr id="10" name="Tartalom helye 7"/>
          <p:cNvSpPr>
            <a:spLocks noGrp="1"/>
          </p:cNvSpPr>
          <p:nvPr>
            <p:ph sz="quarter" idx="12"/>
          </p:nvPr>
        </p:nvSpPr>
        <p:spPr>
          <a:xfrm>
            <a:off x="6196010" y="2987428"/>
            <a:ext cx="2735718" cy="2724051"/>
          </a:xfrm>
          <a:solidFill>
            <a:schemeClr val="tx1"/>
          </a:solidFill>
        </p:spPr>
        <p:txBody>
          <a:bodyPr/>
          <a:lstStyle>
            <a:lvl1pPr marL="0" indent="0">
              <a:buNone/>
              <a:defRPr sz="3200">
                <a:solidFill>
                  <a:schemeClr val="bg1"/>
                </a:solidFill>
              </a:defRPr>
            </a:lvl1pPr>
            <a:lvl2pPr>
              <a:defRPr sz="1800"/>
            </a:lvl2pPr>
            <a:lvl3pPr>
              <a:defRPr sz="1600"/>
            </a:lvl3pPr>
            <a:lvl4pPr>
              <a:defRPr sz="1400"/>
            </a:lvl4pPr>
            <a:lvl5pPr>
              <a:defRPr sz="1400"/>
            </a:lvl5pPr>
          </a:lstStyle>
          <a:p>
            <a:pPr lvl="0"/>
            <a:r>
              <a:rPr lang="hu-HU" dirty="0"/>
              <a:t>Minta</a:t>
            </a:r>
          </a:p>
        </p:txBody>
      </p:sp>
      <p:sp>
        <p:nvSpPr>
          <p:cNvPr id="11" name="Tartalom helye 7"/>
          <p:cNvSpPr>
            <a:spLocks noGrp="1"/>
          </p:cNvSpPr>
          <p:nvPr>
            <p:ph sz="quarter" idx="13"/>
          </p:nvPr>
        </p:nvSpPr>
        <p:spPr>
          <a:xfrm>
            <a:off x="9160985" y="2987427"/>
            <a:ext cx="2735718" cy="2724051"/>
          </a:xfrm>
          <a:solidFill>
            <a:schemeClr val="tx1"/>
          </a:solidFill>
        </p:spPr>
        <p:txBody>
          <a:bodyPr/>
          <a:lstStyle>
            <a:lvl1pPr marL="0" indent="0">
              <a:buNone/>
              <a:defRPr sz="3200">
                <a:solidFill>
                  <a:schemeClr val="bg1"/>
                </a:solidFill>
              </a:defRPr>
            </a:lvl1pPr>
            <a:lvl2pPr>
              <a:defRPr sz="1800"/>
            </a:lvl2pPr>
            <a:lvl3pPr>
              <a:defRPr sz="1600"/>
            </a:lvl3pPr>
            <a:lvl4pPr>
              <a:defRPr sz="1400"/>
            </a:lvl4pPr>
            <a:lvl5pPr>
              <a:defRPr sz="1400"/>
            </a:lvl5pPr>
          </a:lstStyle>
          <a:p>
            <a:pPr lvl="0"/>
            <a:r>
              <a:rPr lang="hu-HU" dirty="0"/>
              <a:t>Minta</a:t>
            </a:r>
          </a:p>
        </p:txBody>
      </p:sp>
      <p:sp>
        <p:nvSpPr>
          <p:cNvPr id="13" name="Szöveg helye 12"/>
          <p:cNvSpPr>
            <a:spLocks noGrp="1"/>
          </p:cNvSpPr>
          <p:nvPr>
            <p:ph type="body" sz="quarter" idx="14" hasCustomPrompt="1"/>
          </p:nvPr>
        </p:nvSpPr>
        <p:spPr>
          <a:xfrm>
            <a:off x="266700" y="1557338"/>
            <a:ext cx="11658600" cy="727700"/>
          </a:xfrm>
        </p:spPr>
        <p:txBody>
          <a:bodyPr/>
          <a:lstStyle>
            <a:lvl1pPr marL="0" indent="0">
              <a:buNone/>
              <a:defRPr baseline="0">
                <a:solidFill>
                  <a:schemeClr val="accent1"/>
                </a:solidFill>
              </a:defRPr>
            </a:lvl1pPr>
            <a:lvl2pPr marL="336145" indent="0">
              <a:buNone/>
              <a:defRPr>
                <a:solidFill>
                  <a:schemeClr val="bg1">
                    <a:lumMod val="50000"/>
                  </a:schemeClr>
                </a:solidFill>
              </a:defRPr>
            </a:lvl2pPr>
            <a:lvl3pPr>
              <a:defRPr>
                <a:solidFill>
                  <a:schemeClr val="bg1">
                    <a:lumMod val="50000"/>
                  </a:schemeClr>
                </a:solidFill>
              </a:defRPr>
            </a:lvl3pPr>
            <a:lvl4pPr>
              <a:defRPr>
                <a:solidFill>
                  <a:schemeClr val="bg1">
                    <a:lumMod val="50000"/>
                  </a:schemeClr>
                </a:solidFill>
              </a:defRPr>
            </a:lvl4pPr>
            <a:lvl5pPr>
              <a:defRPr>
                <a:solidFill>
                  <a:schemeClr val="bg1">
                    <a:lumMod val="50000"/>
                  </a:schemeClr>
                </a:solidFill>
              </a:defRPr>
            </a:lvl5pPr>
          </a:lstStyle>
          <a:p>
            <a:pPr lvl="0"/>
            <a:r>
              <a:rPr lang="hu-HU" dirty="0"/>
              <a:t>Mintaszöveg szerkesztése Negyedik szint</a:t>
            </a:r>
          </a:p>
        </p:txBody>
      </p:sp>
    </p:spTree>
    <p:extLst>
      <p:ext uri="{BB962C8B-B14F-4D97-AF65-F5344CB8AC3E}">
        <p14:creationId xmlns:p14="http://schemas.microsoft.com/office/powerpoint/2010/main" val="3205748052"/>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 kiemelt elem">
    <p:spTree>
      <p:nvGrpSpPr>
        <p:cNvPr id="1" name=""/>
        <p:cNvGrpSpPr/>
        <p:nvPr/>
      </p:nvGrpSpPr>
      <p:grpSpPr>
        <a:xfrm>
          <a:off x="0" y="0"/>
          <a:ext cx="0" cy="0"/>
          <a:chOff x="0" y="0"/>
          <a:chExt cx="0" cy="0"/>
        </a:xfrm>
      </p:grpSpPr>
      <p:sp>
        <p:nvSpPr>
          <p:cNvPr id="8" name="Tartalom helye 7"/>
          <p:cNvSpPr>
            <a:spLocks noGrp="1"/>
          </p:cNvSpPr>
          <p:nvPr>
            <p:ph sz="quarter" idx="10"/>
          </p:nvPr>
        </p:nvSpPr>
        <p:spPr>
          <a:xfrm>
            <a:off x="266060" y="2483767"/>
            <a:ext cx="3744696" cy="3820564"/>
          </a:xfrm>
          <a:solidFill>
            <a:schemeClr val="tx1"/>
          </a:solidFill>
        </p:spPr>
        <p:txBody>
          <a:bodyPr/>
          <a:lstStyle>
            <a:lvl1pPr marL="0" indent="0">
              <a:buNone/>
              <a:defRPr sz="3200">
                <a:solidFill>
                  <a:schemeClr val="bg1"/>
                </a:solidFill>
              </a:defRPr>
            </a:lvl1pPr>
            <a:lvl2pPr>
              <a:defRPr sz="1800"/>
            </a:lvl2pPr>
            <a:lvl3pPr>
              <a:defRPr sz="1600"/>
            </a:lvl3pPr>
            <a:lvl4pPr>
              <a:defRPr sz="1400"/>
            </a:lvl4pPr>
            <a:lvl5pPr>
              <a:defRPr sz="1400"/>
            </a:lvl5pPr>
          </a:lstStyle>
          <a:p>
            <a:pPr lvl="0"/>
            <a:r>
              <a:rPr lang="hu-HU" dirty="0"/>
              <a:t>Minta</a:t>
            </a:r>
          </a:p>
        </p:txBody>
      </p:sp>
      <p:sp>
        <p:nvSpPr>
          <p:cNvPr id="2" name="Cím 1"/>
          <p:cNvSpPr>
            <a:spLocks noGrp="1"/>
          </p:cNvSpPr>
          <p:nvPr>
            <p:ph type="title"/>
          </p:nvPr>
        </p:nvSpPr>
        <p:spPr/>
        <p:txBody>
          <a:bodyPr/>
          <a:lstStyle/>
          <a:p>
            <a:r>
              <a:rPr lang="hu-HU" dirty="0"/>
              <a:t>Mintacím szerkesztése</a:t>
            </a:r>
          </a:p>
        </p:txBody>
      </p:sp>
      <p:sp>
        <p:nvSpPr>
          <p:cNvPr id="13" name="Szöveg helye 12"/>
          <p:cNvSpPr>
            <a:spLocks noGrp="1"/>
          </p:cNvSpPr>
          <p:nvPr>
            <p:ph type="body" sz="quarter" idx="14" hasCustomPrompt="1"/>
          </p:nvPr>
        </p:nvSpPr>
        <p:spPr>
          <a:xfrm>
            <a:off x="266700" y="1426709"/>
            <a:ext cx="11658600" cy="627864"/>
          </a:xfrm>
        </p:spPr>
        <p:txBody>
          <a:bodyPr/>
          <a:lstStyle>
            <a:lvl1pPr marL="0" indent="0">
              <a:buNone/>
              <a:defRPr sz="3200" baseline="0">
                <a:solidFill>
                  <a:schemeClr val="accent1"/>
                </a:solidFill>
              </a:defRPr>
            </a:lvl1pPr>
            <a:lvl2pPr marL="336145" indent="0">
              <a:buNone/>
              <a:defRPr>
                <a:solidFill>
                  <a:schemeClr val="bg1">
                    <a:lumMod val="50000"/>
                  </a:schemeClr>
                </a:solidFill>
              </a:defRPr>
            </a:lvl2pPr>
            <a:lvl3pPr>
              <a:defRPr>
                <a:solidFill>
                  <a:schemeClr val="bg1">
                    <a:lumMod val="50000"/>
                  </a:schemeClr>
                </a:solidFill>
              </a:defRPr>
            </a:lvl3pPr>
            <a:lvl4pPr>
              <a:defRPr>
                <a:solidFill>
                  <a:schemeClr val="bg1">
                    <a:lumMod val="50000"/>
                  </a:schemeClr>
                </a:solidFill>
              </a:defRPr>
            </a:lvl4pPr>
            <a:lvl5pPr>
              <a:defRPr>
                <a:solidFill>
                  <a:schemeClr val="bg1">
                    <a:lumMod val="50000"/>
                  </a:schemeClr>
                </a:solidFill>
              </a:defRPr>
            </a:lvl5pPr>
          </a:lstStyle>
          <a:p>
            <a:pPr lvl="0"/>
            <a:r>
              <a:rPr lang="hu-HU" dirty="0"/>
              <a:t>Mintaszöveg szerkesztése Negyedik szint</a:t>
            </a:r>
          </a:p>
        </p:txBody>
      </p:sp>
      <p:sp>
        <p:nvSpPr>
          <p:cNvPr id="14" name="Tartalom helye 7"/>
          <p:cNvSpPr>
            <a:spLocks noGrp="1"/>
          </p:cNvSpPr>
          <p:nvPr>
            <p:ph sz="quarter" idx="15"/>
          </p:nvPr>
        </p:nvSpPr>
        <p:spPr>
          <a:xfrm>
            <a:off x="4223652" y="2483765"/>
            <a:ext cx="3744696" cy="3820564"/>
          </a:xfrm>
          <a:solidFill>
            <a:schemeClr val="tx1"/>
          </a:solidFill>
        </p:spPr>
        <p:txBody>
          <a:bodyPr/>
          <a:lstStyle>
            <a:lvl1pPr marL="0" indent="0">
              <a:buNone/>
              <a:defRPr sz="3200">
                <a:solidFill>
                  <a:schemeClr val="bg1"/>
                </a:solidFill>
              </a:defRPr>
            </a:lvl1pPr>
            <a:lvl2pPr>
              <a:defRPr sz="1800"/>
            </a:lvl2pPr>
            <a:lvl3pPr>
              <a:defRPr sz="1600"/>
            </a:lvl3pPr>
            <a:lvl4pPr>
              <a:defRPr sz="1400"/>
            </a:lvl4pPr>
            <a:lvl5pPr>
              <a:defRPr sz="1400"/>
            </a:lvl5pPr>
          </a:lstStyle>
          <a:p>
            <a:pPr lvl="0"/>
            <a:r>
              <a:rPr lang="hu-HU" dirty="0"/>
              <a:t>Minta</a:t>
            </a:r>
          </a:p>
        </p:txBody>
      </p:sp>
      <p:sp>
        <p:nvSpPr>
          <p:cNvPr id="15" name="Tartalom helye 7"/>
          <p:cNvSpPr>
            <a:spLocks noGrp="1"/>
          </p:cNvSpPr>
          <p:nvPr>
            <p:ph sz="quarter" idx="16"/>
          </p:nvPr>
        </p:nvSpPr>
        <p:spPr>
          <a:xfrm>
            <a:off x="8181244" y="2483025"/>
            <a:ext cx="3744696" cy="3820564"/>
          </a:xfrm>
          <a:solidFill>
            <a:schemeClr val="tx1"/>
          </a:solidFill>
        </p:spPr>
        <p:txBody>
          <a:bodyPr/>
          <a:lstStyle>
            <a:lvl1pPr marL="0" indent="0">
              <a:buNone/>
              <a:defRPr sz="3200">
                <a:solidFill>
                  <a:schemeClr val="bg1"/>
                </a:solidFill>
              </a:defRPr>
            </a:lvl1pPr>
            <a:lvl2pPr>
              <a:defRPr sz="1800"/>
            </a:lvl2pPr>
            <a:lvl3pPr>
              <a:defRPr sz="1600"/>
            </a:lvl3pPr>
            <a:lvl4pPr>
              <a:defRPr sz="1400"/>
            </a:lvl4pPr>
            <a:lvl5pPr>
              <a:defRPr sz="1400"/>
            </a:lvl5pPr>
          </a:lstStyle>
          <a:p>
            <a:pPr lvl="0"/>
            <a:r>
              <a:rPr lang="hu-HU" dirty="0"/>
              <a:t>Minta</a:t>
            </a:r>
          </a:p>
        </p:txBody>
      </p:sp>
    </p:spTree>
    <p:extLst>
      <p:ext uri="{BB962C8B-B14F-4D97-AF65-F5344CB8AC3E}">
        <p14:creationId xmlns:p14="http://schemas.microsoft.com/office/powerpoint/2010/main" val="192036274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kiemelt elem (színes)">
    <p:spTree>
      <p:nvGrpSpPr>
        <p:cNvPr id="1" name=""/>
        <p:cNvGrpSpPr/>
        <p:nvPr/>
      </p:nvGrpSpPr>
      <p:grpSpPr>
        <a:xfrm>
          <a:off x="0" y="0"/>
          <a:ext cx="0" cy="0"/>
          <a:chOff x="0" y="0"/>
          <a:chExt cx="0" cy="0"/>
        </a:xfrm>
      </p:grpSpPr>
      <p:sp>
        <p:nvSpPr>
          <p:cNvPr id="9" name="Rectangle 57"/>
          <p:cNvSpPr/>
          <p:nvPr userDrawn="1"/>
        </p:nvSpPr>
        <p:spPr bwMode="auto">
          <a:xfrm>
            <a:off x="4339048" y="1439668"/>
            <a:ext cx="3760786" cy="497189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5760" tIns="2194560" rIns="365760" bIns="365760" numCol="1" spcCol="0" rtlCol="0" fromWordArt="0" anchor="t" anchorCtr="0" forceAA="0" compatLnSpc="1">
            <a:prstTxWarp prst="textNoShape">
              <a:avLst/>
            </a:prstTxWarp>
            <a:noAutofit/>
          </a:bodyPr>
          <a:lstStyle/>
          <a:p>
            <a:pPr lvl="0" defTabSz="914102" fontAlgn="base">
              <a:spcBef>
                <a:spcPct val="0"/>
              </a:spcBef>
              <a:spcAft>
                <a:spcPts val="600"/>
              </a:spcAft>
            </a:pPr>
            <a:endParaRPr lang="en-US" sz="2000" dirty="0">
              <a:solidFill>
                <a:schemeClr val="bg1">
                  <a:lumMod val="95000"/>
                </a:schemeClr>
              </a:solidFill>
            </a:endParaRPr>
          </a:p>
        </p:txBody>
      </p:sp>
      <p:sp>
        <p:nvSpPr>
          <p:cNvPr id="7" name="Rectangle 5"/>
          <p:cNvSpPr/>
          <p:nvPr userDrawn="1"/>
        </p:nvSpPr>
        <p:spPr bwMode="auto">
          <a:xfrm>
            <a:off x="459607" y="1439668"/>
            <a:ext cx="3760786" cy="497189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5760" tIns="2194560" rIns="365760" bIns="365760" numCol="1" spcCol="0" rtlCol="0" fromWordArt="0" anchor="t" anchorCtr="0" forceAA="0" compatLnSpc="1">
            <a:prstTxWarp prst="textNoShape">
              <a:avLst/>
            </a:prstTxWarp>
            <a:noAutofit/>
          </a:bodyPr>
          <a:lstStyle/>
          <a:p>
            <a:pPr defTabSz="914102" fontAlgn="base">
              <a:spcBef>
                <a:spcPct val="0"/>
              </a:spcBef>
              <a:spcAft>
                <a:spcPts val="600"/>
              </a:spcAft>
            </a:pPr>
            <a:endParaRPr lang="en-US" sz="2000" dirty="0">
              <a:solidFill>
                <a:schemeClr val="bg1">
                  <a:lumMod val="95000"/>
                </a:schemeClr>
              </a:solidFill>
            </a:endParaRPr>
          </a:p>
        </p:txBody>
      </p:sp>
      <p:sp>
        <p:nvSpPr>
          <p:cNvPr id="4" name="Tartalom helye 3"/>
          <p:cNvSpPr>
            <a:spLocks noGrp="1"/>
          </p:cNvSpPr>
          <p:nvPr>
            <p:ph sz="quarter" idx="10" hasCustomPrompt="1"/>
          </p:nvPr>
        </p:nvSpPr>
        <p:spPr>
          <a:xfrm>
            <a:off x="680671" y="3585451"/>
            <a:ext cx="3378864" cy="2034403"/>
          </a:xfrm>
        </p:spPr>
        <p:txBody>
          <a:bodyPr/>
          <a:lstStyle>
            <a:lvl1pPr marL="0" indent="0">
              <a:buNone/>
              <a:defRPr sz="4000">
                <a:solidFill>
                  <a:schemeClr val="bg1"/>
                </a:solidFill>
              </a:defRPr>
            </a:lvl1pPr>
          </a:lstStyle>
          <a:p>
            <a:pPr defTabSz="914102" fontAlgn="base">
              <a:spcBef>
                <a:spcPct val="0"/>
              </a:spcBef>
              <a:spcAft>
                <a:spcPts val="600"/>
              </a:spcAft>
            </a:pPr>
            <a:r>
              <a:rPr lang="en-US" sz="2800" dirty="0">
                <a:solidFill>
                  <a:schemeClr val="bg1">
                    <a:lumMod val="95000"/>
                  </a:schemeClr>
                </a:solidFill>
                <a:latin typeface="+mj-lt"/>
                <a:ea typeface="Segoe UI" pitchFamily="34" charset="0"/>
                <a:cs typeface="Segoe UI" pitchFamily="34" charset="0"/>
              </a:rPr>
              <a:t>DX Azure Team</a:t>
            </a:r>
          </a:p>
          <a:p>
            <a:pPr marL="225425" indent="-225425" defTabSz="914102" fontAlgn="base">
              <a:spcBef>
                <a:spcPct val="0"/>
              </a:spcBef>
              <a:spcAft>
                <a:spcPct val="0"/>
              </a:spcAft>
              <a:buFont typeface="Wingdings" panose="05000000000000000000" pitchFamily="2" charset="2"/>
              <a:buChar char="§"/>
            </a:pPr>
            <a:r>
              <a:rPr lang="en-US" sz="2000" dirty="0">
                <a:solidFill>
                  <a:schemeClr val="bg1">
                    <a:lumMod val="95000"/>
                  </a:schemeClr>
                </a:solidFill>
              </a:rPr>
              <a:t>Envisioning</a:t>
            </a:r>
            <a:r>
              <a:rPr lang="en-US" sz="2000" dirty="0">
                <a:solidFill>
                  <a:schemeClr val="bg1">
                    <a:lumMod val="95000"/>
                  </a:schemeClr>
                </a:solidFill>
                <a:latin typeface="+mj-lt"/>
                <a:ea typeface="Segoe UI" pitchFamily="34" charset="0"/>
                <a:cs typeface="Segoe UI" pitchFamily="34" charset="0"/>
              </a:rPr>
              <a:t> </a:t>
            </a:r>
            <a:r>
              <a:rPr lang="en-US" sz="2000" dirty="0">
                <a:solidFill>
                  <a:schemeClr val="bg1">
                    <a:lumMod val="95000"/>
                  </a:schemeClr>
                </a:solidFill>
              </a:rPr>
              <a:t>Sessions</a:t>
            </a:r>
          </a:p>
          <a:p>
            <a:pPr marL="225425" indent="-225425" defTabSz="914102" fontAlgn="base">
              <a:spcBef>
                <a:spcPct val="0"/>
              </a:spcBef>
              <a:spcAft>
                <a:spcPct val="0"/>
              </a:spcAft>
              <a:buFont typeface="Wingdings" panose="05000000000000000000" pitchFamily="2" charset="2"/>
              <a:buChar char="§"/>
            </a:pPr>
            <a:r>
              <a:rPr lang="en-US" sz="2000" dirty="0">
                <a:solidFill>
                  <a:schemeClr val="bg1">
                    <a:lumMod val="95000"/>
                  </a:schemeClr>
                </a:solidFill>
              </a:rPr>
              <a:t>Architecture &amp; Design</a:t>
            </a:r>
          </a:p>
          <a:p>
            <a:pPr marL="225425" indent="-225425" defTabSz="914102" fontAlgn="base">
              <a:spcBef>
                <a:spcPct val="0"/>
              </a:spcBef>
              <a:spcAft>
                <a:spcPct val="0"/>
              </a:spcAft>
              <a:buFont typeface="Wingdings" panose="05000000000000000000" pitchFamily="2" charset="2"/>
              <a:buChar char="§"/>
            </a:pPr>
            <a:r>
              <a:rPr lang="en-US" sz="2000" dirty="0">
                <a:solidFill>
                  <a:schemeClr val="bg1">
                    <a:lumMod val="95000"/>
                  </a:schemeClr>
                </a:solidFill>
              </a:rPr>
              <a:t>POCs</a:t>
            </a:r>
          </a:p>
          <a:p>
            <a:pPr marL="225425" indent="-225425" defTabSz="914102" fontAlgn="base">
              <a:spcBef>
                <a:spcPct val="0"/>
              </a:spcBef>
              <a:spcAft>
                <a:spcPct val="0"/>
              </a:spcAft>
              <a:buFont typeface="Wingdings" panose="05000000000000000000" pitchFamily="2" charset="2"/>
              <a:buChar char="§"/>
            </a:pPr>
            <a:r>
              <a:rPr lang="en-US" sz="2000" dirty="0">
                <a:solidFill>
                  <a:schemeClr val="bg1">
                    <a:lumMod val="95000"/>
                  </a:schemeClr>
                </a:solidFill>
              </a:rPr>
              <a:t>Partner Investments</a:t>
            </a:r>
          </a:p>
          <a:p>
            <a:pPr marL="225425" indent="-225425" defTabSz="914102" fontAlgn="base">
              <a:spcBef>
                <a:spcPct val="0"/>
              </a:spcBef>
              <a:spcAft>
                <a:spcPct val="0"/>
              </a:spcAft>
              <a:buFont typeface="Wingdings" panose="05000000000000000000" pitchFamily="2" charset="2"/>
              <a:buChar char="§"/>
            </a:pPr>
            <a:r>
              <a:rPr lang="en-US" sz="2000" dirty="0">
                <a:solidFill>
                  <a:schemeClr val="bg1">
                    <a:lumMod val="95000"/>
                  </a:schemeClr>
                </a:solidFill>
              </a:rPr>
              <a:t>Go to Market Support</a:t>
            </a:r>
          </a:p>
        </p:txBody>
      </p:sp>
      <p:sp>
        <p:nvSpPr>
          <p:cNvPr id="2" name="Cím 1"/>
          <p:cNvSpPr>
            <a:spLocks noGrp="1"/>
          </p:cNvSpPr>
          <p:nvPr>
            <p:ph type="title"/>
          </p:nvPr>
        </p:nvSpPr>
        <p:spPr/>
        <p:txBody>
          <a:bodyPr/>
          <a:lstStyle/>
          <a:p>
            <a:r>
              <a:rPr lang="hu-HU" dirty="0"/>
              <a:t>Mintacím szerkesztése</a:t>
            </a:r>
          </a:p>
        </p:txBody>
      </p:sp>
      <p:sp>
        <p:nvSpPr>
          <p:cNvPr id="10" name="Rectangle 58"/>
          <p:cNvSpPr/>
          <p:nvPr userDrawn="1"/>
        </p:nvSpPr>
        <p:spPr bwMode="auto">
          <a:xfrm>
            <a:off x="8218489" y="1439668"/>
            <a:ext cx="3760786" cy="4971890"/>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65760" tIns="2194560" rIns="365760" bIns="365760" numCol="1" spcCol="0" rtlCol="0" fromWordArt="0" anchor="t" anchorCtr="0" forceAA="0" compatLnSpc="1">
            <a:prstTxWarp prst="textNoShape">
              <a:avLst/>
            </a:prstTxWarp>
            <a:noAutofit/>
          </a:bodyPr>
          <a:lstStyle/>
          <a:p>
            <a:pPr defTabSz="914102" fontAlgn="base">
              <a:spcBef>
                <a:spcPct val="0"/>
              </a:spcBef>
              <a:spcAft>
                <a:spcPts val="600"/>
              </a:spcAft>
            </a:pPr>
            <a:endParaRPr lang="en-US" sz="2000" dirty="0">
              <a:solidFill>
                <a:schemeClr val="bg1">
                  <a:lumMod val="95000"/>
                </a:schemeClr>
              </a:solidFill>
            </a:endParaRPr>
          </a:p>
        </p:txBody>
      </p:sp>
      <p:sp>
        <p:nvSpPr>
          <p:cNvPr id="12" name="Tartalom helye 3"/>
          <p:cNvSpPr>
            <a:spLocks noGrp="1"/>
          </p:cNvSpPr>
          <p:nvPr>
            <p:ph sz="quarter" idx="11" hasCustomPrompt="1"/>
          </p:nvPr>
        </p:nvSpPr>
        <p:spPr>
          <a:xfrm>
            <a:off x="4530009" y="3585450"/>
            <a:ext cx="3378864" cy="1203406"/>
          </a:xfrm>
        </p:spPr>
        <p:txBody>
          <a:bodyPr/>
          <a:lstStyle>
            <a:lvl1pPr marL="0" indent="0">
              <a:buNone/>
              <a:defRPr sz="2800">
                <a:solidFill>
                  <a:schemeClr val="bg1"/>
                </a:solidFill>
              </a:defRPr>
            </a:lvl1pPr>
          </a:lstStyle>
          <a:p>
            <a:pPr lvl="0" defTabSz="914102" fontAlgn="base">
              <a:spcBef>
                <a:spcPct val="0"/>
              </a:spcBef>
              <a:spcAft>
                <a:spcPts val="600"/>
              </a:spcAft>
            </a:pPr>
            <a:r>
              <a:rPr lang="en-US" sz="2800" dirty="0">
                <a:solidFill>
                  <a:schemeClr val="bg1">
                    <a:lumMod val="95000"/>
                  </a:schemeClr>
                </a:solidFill>
                <a:latin typeface="+mj-lt"/>
                <a:ea typeface="Segoe UI" pitchFamily="34" charset="0"/>
                <a:cs typeface="Segoe UI" pitchFamily="34" charset="0"/>
              </a:rPr>
              <a:t>Cloud ISVs</a:t>
            </a:r>
          </a:p>
          <a:p>
            <a:pPr lvl="0" fontAlgn="base">
              <a:spcBef>
                <a:spcPct val="0"/>
              </a:spcBef>
              <a:spcAft>
                <a:spcPct val="0"/>
              </a:spcAft>
            </a:pPr>
            <a:r>
              <a:rPr lang="en-US" sz="2000" dirty="0">
                <a:solidFill>
                  <a:schemeClr val="bg1">
                    <a:lumMod val="95000"/>
                  </a:schemeClr>
                </a:solidFill>
              </a:rPr>
              <a:t>Looking to build and grow business through the Cloud</a:t>
            </a:r>
          </a:p>
        </p:txBody>
      </p:sp>
      <p:sp>
        <p:nvSpPr>
          <p:cNvPr id="16" name="Tartalom helye 3"/>
          <p:cNvSpPr>
            <a:spLocks noGrp="1"/>
          </p:cNvSpPr>
          <p:nvPr>
            <p:ph sz="quarter" idx="12" hasCustomPrompt="1"/>
          </p:nvPr>
        </p:nvSpPr>
        <p:spPr>
          <a:xfrm>
            <a:off x="8409450" y="3585450"/>
            <a:ext cx="3378864" cy="1203406"/>
          </a:xfrm>
        </p:spPr>
        <p:txBody>
          <a:bodyPr/>
          <a:lstStyle>
            <a:lvl1pPr marL="0" indent="0">
              <a:buNone/>
              <a:defRPr sz="2800">
                <a:solidFill>
                  <a:schemeClr val="bg1"/>
                </a:solidFill>
              </a:defRPr>
            </a:lvl1pPr>
          </a:lstStyle>
          <a:p>
            <a:pPr lvl="0" defTabSz="914102" fontAlgn="base">
              <a:spcBef>
                <a:spcPct val="0"/>
              </a:spcBef>
              <a:spcAft>
                <a:spcPts val="600"/>
              </a:spcAft>
            </a:pPr>
            <a:r>
              <a:rPr lang="en-US" sz="2800" dirty="0">
                <a:solidFill>
                  <a:schemeClr val="bg1">
                    <a:lumMod val="95000"/>
                  </a:schemeClr>
                </a:solidFill>
                <a:latin typeface="+mj-lt"/>
                <a:ea typeface="Segoe UI" pitchFamily="34" charset="0"/>
                <a:cs typeface="Segoe UI" pitchFamily="34" charset="0"/>
              </a:rPr>
              <a:t>Cloud ISVs</a:t>
            </a:r>
          </a:p>
          <a:p>
            <a:pPr lvl="0" fontAlgn="base">
              <a:spcBef>
                <a:spcPct val="0"/>
              </a:spcBef>
              <a:spcAft>
                <a:spcPct val="0"/>
              </a:spcAft>
            </a:pPr>
            <a:r>
              <a:rPr lang="en-US" sz="2000" dirty="0">
                <a:solidFill>
                  <a:schemeClr val="bg1">
                    <a:lumMod val="95000"/>
                  </a:schemeClr>
                </a:solidFill>
              </a:rPr>
              <a:t>Looking to build and grow business through the Cloud</a:t>
            </a:r>
          </a:p>
        </p:txBody>
      </p:sp>
    </p:spTree>
    <p:extLst>
      <p:ext uri="{BB962C8B-B14F-4D97-AF65-F5344CB8AC3E}">
        <p14:creationId xmlns:p14="http://schemas.microsoft.com/office/powerpoint/2010/main" val="182796261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rapéz kép + szöveg">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3" y="2980724"/>
            <a:ext cx="7171402" cy="896552"/>
          </a:xfrm>
        </p:spPr>
        <p:txBody>
          <a:bodyPr vert="horz" wrap="square" lIns="182880" tIns="146304" rIns="182880" bIns="146304" rtlCol="0" anchor="ctr">
            <a:noAutofit/>
          </a:bodyPr>
          <a:lstStyle>
            <a:lvl1pPr>
              <a:defRPr lang="en-US" sz="3528"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5974"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40"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5" name="Title 5"/>
          <p:cNvSpPr>
            <a:spLocks noGrp="1"/>
          </p:cNvSpPr>
          <p:nvPr>
            <p:ph type="title"/>
          </p:nvPr>
        </p:nvSpPr>
        <p:spPr>
          <a:xfrm>
            <a:off x="269240" y="289511"/>
            <a:ext cx="11655840" cy="899665"/>
          </a:xfrm>
        </p:spPr>
        <p:txBody>
          <a:bodyPr/>
          <a:lstStyle/>
          <a:p>
            <a:r>
              <a:rPr lang="en-US"/>
              <a:t>Click to edit Master title style</a:t>
            </a:r>
          </a:p>
        </p:txBody>
      </p:sp>
    </p:spTree>
    <p:extLst>
      <p:ext uri="{BB962C8B-B14F-4D97-AF65-F5344CB8AC3E}">
        <p14:creationId xmlns:p14="http://schemas.microsoft.com/office/powerpoint/2010/main" val="149707247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rapéz képek (folyamat)">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525"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8"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8"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525"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16090411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Üres">
    <p:spTree>
      <p:nvGrpSpPr>
        <p:cNvPr id="1" name=""/>
        <p:cNvGrpSpPr/>
        <p:nvPr/>
      </p:nvGrpSpPr>
      <p:grpSpPr>
        <a:xfrm>
          <a:off x="0" y="0"/>
          <a:ext cx="0" cy="0"/>
          <a:chOff x="0" y="0"/>
          <a:chExt cx="0" cy="0"/>
        </a:xfrm>
      </p:grpSpPr>
      <p:sp>
        <p:nvSpPr>
          <p:cNvPr id="2" name="Téglalap 1"/>
          <p:cNvSpPr/>
          <p:nvPr userDrawn="1"/>
        </p:nvSpPr>
        <p:spPr bwMode="auto">
          <a:xfrm>
            <a:off x="10610335" y="222422"/>
            <a:ext cx="1276865" cy="757881"/>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hu-HU"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2520860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ejezetcím (főcímmel)">
    <p:spTree>
      <p:nvGrpSpPr>
        <p:cNvPr id="1" name=""/>
        <p:cNvGrpSpPr/>
        <p:nvPr/>
      </p:nvGrpSpPr>
      <p:grpSpPr>
        <a:xfrm>
          <a:off x="0" y="0"/>
          <a:ext cx="0" cy="0"/>
          <a:chOff x="0" y="0"/>
          <a:chExt cx="0" cy="0"/>
        </a:xfrm>
      </p:grpSpPr>
      <p:sp>
        <p:nvSpPr>
          <p:cNvPr id="3" name="White Background"/>
          <p:cNvSpPr/>
          <p:nvPr userDrawn="1"/>
        </p:nvSpPr>
        <p:spPr bwMode="auto">
          <a:xfrm>
            <a:off x="1" y="3365500"/>
            <a:ext cx="12192000" cy="34925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727700"/>
          </a:xfrm>
          <a:prstGeom prst="rect">
            <a:avLst/>
          </a:prstGeom>
        </p:spPr>
        <p:txBody>
          <a:bodyPr/>
          <a:lstStyle>
            <a:lvl1pPr marL="0" indent="0">
              <a:buNone/>
              <a:defRPr>
                <a:solidFill>
                  <a:schemeClr val="bg1"/>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hu-HU" dirty="0"/>
              <a:t>alcím</a:t>
            </a:r>
            <a:endParaRPr lang="en-US" dirty="0"/>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Subhead"/>
          <p:cNvSpPr>
            <a:spLocks noGrp="1"/>
          </p:cNvSpPr>
          <p:nvPr>
            <p:ph type="body" sz="quarter" idx="13" hasCustomPrompt="1"/>
          </p:nvPr>
        </p:nvSpPr>
        <p:spPr>
          <a:xfrm>
            <a:off x="274711" y="930350"/>
            <a:ext cx="9841353" cy="849463"/>
          </a:xfrm>
          <a:prstGeom prst="rect">
            <a:avLst/>
          </a:prstGeom>
        </p:spPr>
        <p:txBody>
          <a:bodyPr/>
          <a:lstStyle>
            <a:lvl1pPr marL="0" indent="0">
              <a:buNone/>
              <a:defRPr sz="4800">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hu-HU" dirty="0"/>
              <a:t>Főcím</a:t>
            </a:r>
            <a:endParaRPr lang="en-US" dirty="0"/>
          </a:p>
        </p:txBody>
      </p:sp>
    </p:spTree>
    <p:extLst>
      <p:ext uri="{BB962C8B-B14F-4D97-AF65-F5344CB8AC3E}">
        <p14:creationId xmlns:p14="http://schemas.microsoft.com/office/powerpoint/2010/main" val="93262697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 hasá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395363"/>
            <a:ext cx="5378548" cy="5193695"/>
          </a:xfrm>
        </p:spPr>
        <p:txBody>
          <a:bodyPr wrap="square">
            <a:normAutofit/>
          </a:bodyPr>
          <a:lstStyle>
            <a:lvl1pPr marL="0" indent="0">
              <a:spcBef>
                <a:spcPts val="6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spcBef>
                <a:spcPts val="600"/>
              </a:spcBef>
              <a:buNone/>
              <a:defRPr sz="1961"/>
            </a:lvl2pPr>
            <a:lvl3pPr marL="227209" indent="0">
              <a:spcBef>
                <a:spcPts val="600"/>
              </a:spcBef>
              <a:buNone/>
              <a:tabLst/>
              <a:defRPr sz="1961"/>
            </a:lvl3pPr>
            <a:lvl4pPr marL="451306" indent="0">
              <a:spcBef>
                <a:spcPts val="600"/>
              </a:spcBef>
              <a:buNone/>
              <a:defRPr/>
            </a:lvl4pPr>
            <a:lvl5pPr marL="67229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395363"/>
            <a:ext cx="5378548" cy="5193695"/>
          </a:xfrm>
        </p:spPr>
        <p:txBody>
          <a:bodyPr wrap="square">
            <a:normAutofit/>
          </a:bodyPr>
          <a:lstStyle>
            <a:lvl1pPr marL="0" indent="0">
              <a:spcBef>
                <a:spcPts val="6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spcBef>
                <a:spcPts val="600"/>
              </a:spcBef>
              <a:buNone/>
              <a:defRPr sz="1961"/>
            </a:lvl2pPr>
            <a:lvl3pPr marL="227209" indent="0">
              <a:spcBef>
                <a:spcPts val="600"/>
              </a:spcBef>
              <a:buNone/>
              <a:tabLst/>
              <a:defRPr sz="1961"/>
            </a:lvl3pPr>
            <a:lvl4pPr marL="451306" indent="0">
              <a:spcBef>
                <a:spcPts val="600"/>
              </a:spcBef>
              <a:buNone/>
              <a:defRPr/>
            </a:lvl4pPr>
            <a:lvl5pPr marL="672290" indent="0">
              <a:spcBef>
                <a:spcPts val="600"/>
              </a:spcBef>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86252802"/>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ejezetcím (szürk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2685868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ejezetcím (világoské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255913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ejezetcím (ké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hu-HU" dirty="0"/>
              <a:t>Fejezetcím</a:t>
            </a:r>
            <a:endParaRPr lang="en-US" dirty="0"/>
          </a:p>
        </p:txBody>
      </p:sp>
    </p:spTree>
    <p:extLst>
      <p:ext uri="{BB962C8B-B14F-4D97-AF65-F5344CB8AC3E}">
        <p14:creationId xmlns:p14="http://schemas.microsoft.com/office/powerpoint/2010/main" val="35180112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ejezetcím (sötétkék)">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991091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Cím és tartalom">
    <p:spTree>
      <p:nvGrpSpPr>
        <p:cNvPr id="1" name=""/>
        <p:cNvGrpSpPr/>
        <p:nvPr/>
      </p:nvGrpSpPr>
      <p:grpSpPr>
        <a:xfrm>
          <a:off x="0" y="0"/>
          <a:ext cx="0" cy="0"/>
          <a:chOff x="0" y="0"/>
          <a:chExt cx="0" cy="0"/>
        </a:xfrm>
      </p:grpSpPr>
      <p:pic>
        <p:nvPicPr>
          <p:cNvPr id="4" name="Kép 6" descr="Kép1_vonal.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56167" y="1286934"/>
            <a:ext cx="3818467" cy="154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ím 1"/>
          <p:cNvSpPr>
            <a:spLocks noGrp="1"/>
          </p:cNvSpPr>
          <p:nvPr>
            <p:ph type="title"/>
          </p:nvPr>
        </p:nvSpPr>
        <p:spPr/>
        <p:txBody>
          <a:bodyPr/>
          <a:lstStyle>
            <a:lvl1pPr algn="l">
              <a:defRPr>
                <a:solidFill>
                  <a:schemeClr val="tx1">
                    <a:lumMod val="95000"/>
                  </a:schemeClr>
                </a:solidFill>
              </a:defRPr>
            </a:lvl1pPr>
          </a:lstStyle>
          <a:p>
            <a:r>
              <a:rPr lang="hu-HU" dirty="0"/>
              <a:t>Mintacím szerkesztése</a:t>
            </a:r>
          </a:p>
        </p:txBody>
      </p:sp>
      <p:sp>
        <p:nvSpPr>
          <p:cNvPr id="3" name="Tartalom helye 2"/>
          <p:cNvSpPr>
            <a:spLocks noGrp="1"/>
          </p:cNvSpPr>
          <p:nvPr>
            <p:ph idx="1"/>
          </p:nvPr>
        </p:nvSpPr>
        <p:spPr/>
        <p:txBody>
          <a:bodyPr/>
          <a:lstStyle>
            <a:lvl1pPr>
              <a:defRPr>
                <a:solidFill>
                  <a:schemeClr val="tx1">
                    <a:lumMod val="95000"/>
                  </a:schemeClr>
                </a:solidFill>
              </a:defRPr>
            </a:lvl1pPr>
            <a:lvl2pPr>
              <a:defRPr>
                <a:solidFill>
                  <a:schemeClr val="tx1">
                    <a:lumMod val="95000"/>
                  </a:schemeClr>
                </a:solidFill>
              </a:defRPr>
            </a:lvl2pPr>
            <a:lvl3pPr>
              <a:defRPr>
                <a:solidFill>
                  <a:schemeClr val="tx1">
                    <a:lumMod val="95000"/>
                  </a:schemeClr>
                </a:solidFill>
              </a:defRPr>
            </a:lvl3pPr>
            <a:lvl4pPr>
              <a:defRPr>
                <a:solidFill>
                  <a:schemeClr val="tx1">
                    <a:lumMod val="95000"/>
                  </a:schemeClr>
                </a:solidFill>
              </a:defRPr>
            </a:lvl4pPr>
            <a:lvl5pPr>
              <a:defRPr>
                <a:solidFill>
                  <a:schemeClr val="tx1">
                    <a:lumMod val="95000"/>
                  </a:schemeClr>
                </a:solidFill>
              </a:defRPr>
            </a:lvl5pPr>
          </a:lstStyle>
          <a:p>
            <a:pPr lvl="0"/>
            <a:r>
              <a:rPr lang="hu-HU" dirty="0"/>
              <a:t>Mintaszöveg szerkesztése</a:t>
            </a:r>
          </a:p>
          <a:p>
            <a:pPr lvl="1"/>
            <a:r>
              <a:rPr lang="hu-HU" dirty="0"/>
              <a:t>Második szint</a:t>
            </a:r>
          </a:p>
          <a:p>
            <a:pPr lvl="2"/>
            <a:r>
              <a:rPr lang="hu-HU" dirty="0"/>
              <a:t>Harmadik szint</a:t>
            </a:r>
          </a:p>
          <a:p>
            <a:pPr lvl="3"/>
            <a:r>
              <a:rPr lang="hu-HU" dirty="0"/>
              <a:t>Negyedik szint</a:t>
            </a:r>
          </a:p>
          <a:p>
            <a:pPr lvl="4"/>
            <a:r>
              <a:rPr lang="hu-HU" dirty="0"/>
              <a:t>Ötödik szint</a:t>
            </a:r>
          </a:p>
        </p:txBody>
      </p:sp>
    </p:spTree>
    <p:extLst>
      <p:ext uri="{BB962C8B-B14F-4D97-AF65-F5344CB8AC3E}">
        <p14:creationId xmlns:p14="http://schemas.microsoft.com/office/powerpoint/2010/main" val="179613105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ím 1">
    <p:bg>
      <p:bgPr>
        <a:solidFill>
          <a:srgbClr val="0078D7"/>
        </a:solidFill>
        <a:effectLst/>
      </p:bgPr>
    </p:bg>
    <p:spTree>
      <p:nvGrpSpPr>
        <p:cNvPr id="1" name=""/>
        <p:cNvGrpSpPr/>
        <p:nvPr/>
      </p:nvGrpSpPr>
      <p:grpSpPr>
        <a:xfrm>
          <a:off x="0" y="0"/>
          <a:ext cx="0" cy="0"/>
          <a:chOff x="0" y="0"/>
          <a:chExt cx="0" cy="0"/>
        </a:xfrm>
      </p:grpSpPr>
      <p:sp>
        <p:nvSpPr>
          <p:cNvPr id="26" name="Szöveg helye 7"/>
          <p:cNvSpPr>
            <a:spLocks noGrp="1"/>
          </p:cNvSpPr>
          <p:nvPr>
            <p:ph type="body" sz="quarter" idx="16" hasCustomPrompt="1"/>
          </p:nvPr>
        </p:nvSpPr>
        <p:spPr>
          <a:xfrm>
            <a:off x="348295" y="3937114"/>
            <a:ext cx="5032626" cy="536915"/>
          </a:xfrm>
        </p:spPr>
        <p:txBody>
          <a:bodyPr>
            <a:normAutofit/>
          </a:bodyPr>
          <a:lstStyle>
            <a:lvl1pPr marL="0" indent="0">
              <a:buNone/>
              <a:defRPr sz="3140">
                <a:solidFill>
                  <a:schemeClr val="tx1"/>
                </a:solidFill>
                <a:latin typeface="+mn-lt"/>
              </a:defRPr>
            </a:lvl1pPr>
          </a:lstStyle>
          <a:p>
            <a:pPr lvl="0"/>
            <a:r>
              <a:rPr lang="hu-HU" dirty="0"/>
              <a:t>Alcím / előadó</a:t>
            </a:r>
          </a:p>
        </p:txBody>
      </p:sp>
      <p:grpSp>
        <p:nvGrpSpPr>
          <p:cNvPr id="13" name="Group 12"/>
          <p:cNvGrpSpPr/>
          <p:nvPr userDrawn="1"/>
        </p:nvGrpSpPr>
        <p:grpSpPr>
          <a:xfrm>
            <a:off x="5516880" y="2514600"/>
            <a:ext cx="4343400" cy="4343400"/>
            <a:chOff x="973969" y="893633"/>
            <a:chExt cx="4846320" cy="4846320"/>
          </a:xfrm>
        </p:grpSpPr>
        <p:sp>
          <p:nvSpPr>
            <p:cNvPr id="14" name="Rectangle 13"/>
            <p:cNvSpPr/>
            <p:nvPr/>
          </p:nvSpPr>
          <p:spPr bwMode="auto">
            <a:xfrm>
              <a:off x="973969" y="893633"/>
              <a:ext cx="4846320" cy="4846320"/>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chemeClr val="tx1"/>
                </a:solidFill>
                <a:ea typeface="Segoe UI" pitchFamily="34" charset="0"/>
                <a:cs typeface="Segoe UI" pitchFamily="34" charset="0"/>
              </a:endParaRPr>
            </a:p>
          </p:txBody>
        </p:sp>
        <p:grpSp>
          <p:nvGrpSpPr>
            <p:cNvPr id="15" name="Group 14"/>
            <p:cNvGrpSpPr/>
            <p:nvPr/>
          </p:nvGrpSpPr>
          <p:grpSpPr>
            <a:xfrm>
              <a:off x="1277373" y="1718452"/>
              <a:ext cx="4239513" cy="3196683"/>
              <a:chOff x="4195002" y="1782502"/>
              <a:chExt cx="4850738" cy="3657560"/>
            </a:xfrm>
          </p:grpSpPr>
          <p:sp>
            <p:nvSpPr>
              <p:cNvPr id="16" name="Freeform 15"/>
              <p:cNvSpPr>
                <a:spLocks noChangeAspect="1" noEditPoints="1"/>
              </p:cNvSpPr>
              <p:nvPr/>
            </p:nvSpPr>
            <p:spPr bwMode="black">
              <a:xfrm>
                <a:off x="4195002" y="1782502"/>
                <a:ext cx="4850738" cy="3021128"/>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tx1"/>
              </a:solidFill>
              <a:ln>
                <a:noFill/>
              </a:ln>
            </p:spPr>
            <p:txBody>
              <a:bodyPr vert="horz" wrap="square" lIns="91440" tIns="45720" rIns="91440" bIns="45720" numCol="1" anchor="ctr" anchorCtr="0" compatLnSpc="1">
                <a:prstTxWarp prst="textNoShape">
                  <a:avLst/>
                </a:prstTxWarp>
              </a:bodyPr>
              <a:lstStyle/>
              <a:p>
                <a:pPr algn="ctr"/>
                <a:endParaRPr lang="en-US" sz="1600" dirty="0">
                  <a:solidFill>
                    <a:schemeClr val="tx1"/>
                  </a:solidFill>
                </a:endParaRPr>
              </a:p>
            </p:txBody>
          </p:sp>
          <p:sp>
            <p:nvSpPr>
              <p:cNvPr id="17" name="Freeform 16"/>
              <p:cNvSpPr>
                <a:spLocks noChangeAspect="1"/>
              </p:cNvSpPr>
              <p:nvPr/>
            </p:nvSpPr>
            <p:spPr bwMode="auto">
              <a:xfrm>
                <a:off x="6892270" y="4166400"/>
                <a:ext cx="385007" cy="1084299"/>
              </a:xfrm>
              <a:custGeom>
                <a:avLst/>
                <a:gdLst>
                  <a:gd name="connsiteX0" fmla="*/ 0 w 457195"/>
                  <a:gd name="connsiteY0" fmla="*/ 0 h 1287604"/>
                  <a:gd name="connsiteX1" fmla="*/ 38344 w 457195"/>
                  <a:gd name="connsiteY1" fmla="*/ 11903 h 1287604"/>
                  <a:gd name="connsiteX2" fmla="*/ 457195 w 457195"/>
                  <a:gd name="connsiteY2" fmla="*/ 643802 h 1287604"/>
                  <a:gd name="connsiteX3" fmla="*/ 38344 w 457195"/>
                  <a:gd name="connsiteY3" fmla="*/ 1275701 h 1287604"/>
                  <a:gd name="connsiteX4" fmla="*/ 0 w 457195"/>
                  <a:gd name="connsiteY4" fmla="*/ 1287604 h 1287604"/>
                  <a:gd name="connsiteX5" fmla="*/ 0 w 457195"/>
                  <a:gd name="connsiteY5" fmla="*/ 1089080 h 1287604"/>
                  <a:gd name="connsiteX6" fmla="*/ 52444 w 457195"/>
                  <a:gd name="connsiteY6" fmla="*/ 1060614 h 1287604"/>
                  <a:gd name="connsiteX7" fmla="*/ 274061 w 457195"/>
                  <a:gd name="connsiteY7" fmla="*/ 643802 h 1287604"/>
                  <a:gd name="connsiteX8" fmla="*/ 52444 w 457195"/>
                  <a:gd name="connsiteY8" fmla="*/ 226990 h 1287604"/>
                  <a:gd name="connsiteX9" fmla="*/ 0 w 457195"/>
                  <a:gd name="connsiteY9" fmla="*/ 198525 h 1287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95" h="1287604">
                    <a:moveTo>
                      <a:pt x="0" y="0"/>
                    </a:moveTo>
                    <a:lnTo>
                      <a:pt x="38344" y="11903"/>
                    </a:lnTo>
                    <a:cubicBezTo>
                      <a:pt x="284485" y="116012"/>
                      <a:pt x="457195" y="359738"/>
                      <a:pt x="457195" y="643802"/>
                    </a:cubicBezTo>
                    <a:cubicBezTo>
                      <a:pt x="457195" y="927866"/>
                      <a:pt x="284485" y="1171592"/>
                      <a:pt x="38344" y="1275701"/>
                    </a:cubicBezTo>
                    <a:lnTo>
                      <a:pt x="0" y="1287604"/>
                    </a:lnTo>
                    <a:lnTo>
                      <a:pt x="0" y="1089080"/>
                    </a:lnTo>
                    <a:lnTo>
                      <a:pt x="52444" y="1060614"/>
                    </a:lnTo>
                    <a:cubicBezTo>
                      <a:pt x="186152" y="970283"/>
                      <a:pt x="274061" y="817308"/>
                      <a:pt x="274061" y="643802"/>
                    </a:cubicBezTo>
                    <a:cubicBezTo>
                      <a:pt x="274061" y="470296"/>
                      <a:pt x="186152" y="317322"/>
                      <a:pt x="52444" y="226990"/>
                    </a:cubicBezTo>
                    <a:lnTo>
                      <a:pt x="0" y="198525"/>
                    </a:ln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000" dirty="0" err="1">
                  <a:solidFill>
                    <a:schemeClr val="tx1"/>
                  </a:solidFill>
                  <a:ea typeface="Segoe UI" pitchFamily="34" charset="0"/>
                  <a:cs typeface="Segoe UI" pitchFamily="34" charset="0"/>
                </a:endParaRPr>
              </a:p>
            </p:txBody>
          </p:sp>
          <p:sp>
            <p:nvSpPr>
              <p:cNvPr id="18" name="Freeform 17"/>
              <p:cNvSpPr/>
              <p:nvPr/>
            </p:nvSpPr>
            <p:spPr bwMode="auto">
              <a:xfrm>
                <a:off x="6733272" y="3977037"/>
                <a:ext cx="731512" cy="1463025"/>
              </a:xfrm>
              <a:custGeom>
                <a:avLst/>
                <a:gdLst>
                  <a:gd name="connsiteX0" fmla="*/ 0 w 868670"/>
                  <a:gd name="connsiteY0" fmla="*/ 0 h 1737340"/>
                  <a:gd name="connsiteX1" fmla="*/ 868670 w 868670"/>
                  <a:gd name="connsiteY1" fmla="*/ 868670 h 1737340"/>
                  <a:gd name="connsiteX2" fmla="*/ 0 w 868670"/>
                  <a:gd name="connsiteY2" fmla="*/ 1737340 h 1737340"/>
                  <a:gd name="connsiteX3" fmla="*/ 0 w 868670"/>
                  <a:gd name="connsiteY3" fmla="*/ 1504571 h 1737340"/>
                  <a:gd name="connsiteX4" fmla="*/ 635901 w 868670"/>
                  <a:gd name="connsiteY4" fmla="*/ 868670 h 1737340"/>
                  <a:gd name="connsiteX5" fmla="*/ 0 w 868670"/>
                  <a:gd name="connsiteY5" fmla="*/ 232769 h 173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8670" h="1737340">
                    <a:moveTo>
                      <a:pt x="0" y="0"/>
                    </a:moveTo>
                    <a:cubicBezTo>
                      <a:pt x="479753" y="0"/>
                      <a:pt x="868670" y="388917"/>
                      <a:pt x="868670" y="868670"/>
                    </a:cubicBezTo>
                    <a:cubicBezTo>
                      <a:pt x="868670" y="1348423"/>
                      <a:pt x="479753" y="1737340"/>
                      <a:pt x="0" y="1737340"/>
                    </a:cubicBezTo>
                    <a:lnTo>
                      <a:pt x="0" y="1504571"/>
                    </a:lnTo>
                    <a:cubicBezTo>
                      <a:pt x="351198" y="1504571"/>
                      <a:pt x="635901" y="1219868"/>
                      <a:pt x="635901" y="868670"/>
                    </a:cubicBezTo>
                    <a:cubicBezTo>
                      <a:pt x="635901" y="517472"/>
                      <a:pt x="351198" y="232769"/>
                      <a:pt x="0" y="232769"/>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000" dirty="0" err="1">
                  <a:solidFill>
                    <a:schemeClr val="tx1"/>
                  </a:solidFill>
                  <a:ea typeface="Segoe UI" pitchFamily="34" charset="0"/>
                  <a:cs typeface="Segoe UI" pitchFamily="34" charset="0"/>
                </a:endParaRPr>
              </a:p>
            </p:txBody>
          </p:sp>
          <p:sp>
            <p:nvSpPr>
              <p:cNvPr id="19" name="Oval 18"/>
              <p:cNvSpPr>
                <a:spLocks noChangeAspect="1"/>
              </p:cNvSpPr>
              <p:nvPr/>
            </p:nvSpPr>
            <p:spPr bwMode="auto">
              <a:xfrm>
                <a:off x="6285603" y="4285037"/>
                <a:ext cx="847024" cy="847024"/>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non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28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grpSp>
      <p:sp>
        <p:nvSpPr>
          <p:cNvPr id="230" name="Freeform 229"/>
          <p:cNvSpPr>
            <a:spLocks/>
          </p:cNvSpPr>
          <p:nvPr userDrawn="1"/>
        </p:nvSpPr>
        <p:spPr bwMode="auto">
          <a:xfrm>
            <a:off x="10099224" y="1920989"/>
            <a:ext cx="1204125" cy="489450"/>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endParaRPr lang="en-US" sz="1765">
              <a:solidFill>
                <a:schemeClr val="tx1"/>
              </a:solidFill>
            </a:endParaRPr>
          </a:p>
        </p:txBody>
      </p:sp>
      <p:grpSp>
        <p:nvGrpSpPr>
          <p:cNvPr id="231" name="Group 230"/>
          <p:cNvGrpSpPr/>
          <p:nvPr userDrawn="1"/>
        </p:nvGrpSpPr>
        <p:grpSpPr bwMode="auto">
          <a:xfrm>
            <a:off x="6863825" y="1664770"/>
            <a:ext cx="2629271" cy="1038490"/>
            <a:chOff x="8040688" y="7151688"/>
            <a:chExt cx="6745287" cy="2663825"/>
          </a:xfrm>
        </p:grpSpPr>
        <p:sp>
          <p:nvSpPr>
            <p:cNvPr id="232" name="Freeform 5"/>
            <p:cNvSpPr>
              <a:spLocks noEditPoints="1"/>
            </p:cNvSpPr>
            <p:nvPr userDrawn="1"/>
          </p:nvSpPr>
          <p:spPr bwMode="auto">
            <a:xfrm>
              <a:off x="10498138" y="7808913"/>
              <a:ext cx="776287" cy="774700"/>
            </a:xfrm>
            <a:custGeom>
              <a:avLst/>
              <a:gdLst>
                <a:gd name="T0" fmla="*/ 50 w 221"/>
                <a:gd name="T1" fmla="*/ 202 h 220"/>
                <a:gd name="T2" fmla="*/ 73 w 221"/>
                <a:gd name="T3" fmla="*/ 186 h 220"/>
                <a:gd name="T4" fmla="*/ 86 w 221"/>
                <a:gd name="T5" fmla="*/ 183 h 220"/>
                <a:gd name="T6" fmla="*/ 95 w 221"/>
                <a:gd name="T7" fmla="*/ 185 h 220"/>
                <a:gd name="T8" fmla="*/ 109 w 221"/>
                <a:gd name="T9" fmla="*/ 214 h 220"/>
                <a:gd name="T10" fmla="*/ 133 w 221"/>
                <a:gd name="T11" fmla="*/ 218 h 220"/>
                <a:gd name="T12" fmla="*/ 138 w 221"/>
                <a:gd name="T13" fmla="*/ 191 h 220"/>
                <a:gd name="T14" fmla="*/ 145 w 221"/>
                <a:gd name="T15" fmla="*/ 179 h 220"/>
                <a:gd name="T16" fmla="*/ 153 w 221"/>
                <a:gd name="T17" fmla="*/ 174 h 220"/>
                <a:gd name="T18" fmla="*/ 183 w 221"/>
                <a:gd name="T19" fmla="*/ 184 h 220"/>
                <a:gd name="T20" fmla="*/ 202 w 221"/>
                <a:gd name="T21" fmla="*/ 170 h 220"/>
                <a:gd name="T22" fmla="*/ 187 w 221"/>
                <a:gd name="T23" fmla="*/ 148 h 220"/>
                <a:gd name="T24" fmla="*/ 183 w 221"/>
                <a:gd name="T25" fmla="*/ 134 h 220"/>
                <a:gd name="T26" fmla="*/ 186 w 221"/>
                <a:gd name="T27" fmla="*/ 125 h 220"/>
                <a:gd name="T28" fmla="*/ 215 w 221"/>
                <a:gd name="T29" fmla="*/ 111 h 220"/>
                <a:gd name="T30" fmla="*/ 218 w 221"/>
                <a:gd name="T31" fmla="*/ 88 h 220"/>
                <a:gd name="T32" fmla="*/ 191 w 221"/>
                <a:gd name="T33" fmla="*/ 83 h 220"/>
                <a:gd name="T34" fmla="*/ 179 w 221"/>
                <a:gd name="T35" fmla="*/ 76 h 220"/>
                <a:gd name="T36" fmla="*/ 175 w 221"/>
                <a:gd name="T37" fmla="*/ 67 h 220"/>
                <a:gd name="T38" fmla="*/ 185 w 221"/>
                <a:gd name="T39" fmla="*/ 37 h 220"/>
                <a:gd name="T40" fmla="*/ 171 w 221"/>
                <a:gd name="T41" fmla="*/ 18 h 220"/>
                <a:gd name="T42" fmla="*/ 148 w 221"/>
                <a:gd name="T43" fmla="*/ 34 h 220"/>
                <a:gd name="T44" fmla="*/ 135 w 221"/>
                <a:gd name="T45" fmla="*/ 37 h 220"/>
                <a:gd name="T46" fmla="*/ 126 w 221"/>
                <a:gd name="T47" fmla="*/ 34 h 220"/>
                <a:gd name="T48" fmla="*/ 112 w 221"/>
                <a:gd name="T49" fmla="*/ 6 h 220"/>
                <a:gd name="T50" fmla="*/ 88 w 221"/>
                <a:gd name="T51" fmla="*/ 2 h 220"/>
                <a:gd name="T52" fmla="*/ 83 w 221"/>
                <a:gd name="T53" fmla="*/ 29 h 220"/>
                <a:gd name="T54" fmla="*/ 68 w 221"/>
                <a:gd name="T55" fmla="*/ 46 h 220"/>
                <a:gd name="T56" fmla="*/ 38 w 221"/>
                <a:gd name="T57" fmla="*/ 35 h 220"/>
                <a:gd name="T58" fmla="*/ 19 w 221"/>
                <a:gd name="T59" fmla="*/ 49 h 220"/>
                <a:gd name="T60" fmla="*/ 34 w 221"/>
                <a:gd name="T61" fmla="*/ 72 h 220"/>
                <a:gd name="T62" fmla="*/ 35 w 221"/>
                <a:gd name="T63" fmla="*/ 96 h 220"/>
                <a:gd name="T64" fmla="*/ 6 w 221"/>
                <a:gd name="T65" fmla="*/ 109 h 220"/>
                <a:gd name="T66" fmla="*/ 3 w 221"/>
                <a:gd name="T67" fmla="*/ 132 h 220"/>
                <a:gd name="T68" fmla="*/ 30 w 221"/>
                <a:gd name="T69" fmla="*/ 137 h 220"/>
                <a:gd name="T70" fmla="*/ 46 w 221"/>
                <a:gd name="T71" fmla="*/ 152 h 220"/>
                <a:gd name="T72" fmla="*/ 46 w 221"/>
                <a:gd name="T73" fmla="*/ 166 h 220"/>
                <a:gd name="T74" fmla="*/ 37 w 221"/>
                <a:gd name="T75" fmla="*/ 192 h 220"/>
                <a:gd name="T76" fmla="*/ 78 w 221"/>
                <a:gd name="T77" fmla="*/ 85 h 220"/>
                <a:gd name="T78" fmla="*/ 142 w 221"/>
                <a:gd name="T79" fmla="*/ 1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20">
                  <a:moveTo>
                    <a:pt x="37" y="192"/>
                  </a:moveTo>
                  <a:cubicBezTo>
                    <a:pt x="50" y="202"/>
                    <a:pt x="50" y="202"/>
                    <a:pt x="50" y="202"/>
                  </a:cubicBezTo>
                  <a:cubicBezTo>
                    <a:pt x="52" y="203"/>
                    <a:pt x="56" y="203"/>
                    <a:pt x="59" y="201"/>
                  </a:cubicBezTo>
                  <a:cubicBezTo>
                    <a:pt x="73" y="186"/>
                    <a:pt x="73" y="186"/>
                    <a:pt x="73" y="186"/>
                  </a:cubicBezTo>
                  <a:cubicBezTo>
                    <a:pt x="78" y="181"/>
                    <a:pt x="82" y="181"/>
                    <a:pt x="85" y="183"/>
                  </a:cubicBezTo>
                  <a:cubicBezTo>
                    <a:pt x="86" y="183"/>
                    <a:pt x="86" y="183"/>
                    <a:pt x="86" y="183"/>
                  </a:cubicBezTo>
                  <a:cubicBezTo>
                    <a:pt x="89" y="184"/>
                    <a:pt x="92" y="185"/>
                    <a:pt x="95" y="185"/>
                  </a:cubicBezTo>
                  <a:cubicBezTo>
                    <a:pt x="95" y="185"/>
                    <a:pt x="95" y="185"/>
                    <a:pt x="95" y="185"/>
                  </a:cubicBezTo>
                  <a:cubicBezTo>
                    <a:pt x="99" y="186"/>
                    <a:pt x="103" y="188"/>
                    <a:pt x="105" y="195"/>
                  </a:cubicBezTo>
                  <a:cubicBezTo>
                    <a:pt x="109" y="214"/>
                    <a:pt x="109" y="214"/>
                    <a:pt x="109" y="214"/>
                  </a:cubicBezTo>
                  <a:cubicBezTo>
                    <a:pt x="110" y="218"/>
                    <a:pt x="114" y="220"/>
                    <a:pt x="116" y="220"/>
                  </a:cubicBezTo>
                  <a:cubicBezTo>
                    <a:pt x="133" y="218"/>
                    <a:pt x="133" y="218"/>
                    <a:pt x="133" y="218"/>
                  </a:cubicBezTo>
                  <a:cubicBezTo>
                    <a:pt x="135" y="217"/>
                    <a:pt x="138" y="214"/>
                    <a:pt x="138" y="210"/>
                  </a:cubicBezTo>
                  <a:cubicBezTo>
                    <a:pt x="138" y="191"/>
                    <a:pt x="138" y="191"/>
                    <a:pt x="138" y="191"/>
                  </a:cubicBezTo>
                  <a:cubicBezTo>
                    <a:pt x="138" y="184"/>
                    <a:pt x="141" y="181"/>
                    <a:pt x="144" y="179"/>
                  </a:cubicBezTo>
                  <a:cubicBezTo>
                    <a:pt x="144" y="179"/>
                    <a:pt x="145" y="179"/>
                    <a:pt x="145" y="179"/>
                  </a:cubicBezTo>
                  <a:cubicBezTo>
                    <a:pt x="147" y="177"/>
                    <a:pt x="150" y="176"/>
                    <a:pt x="153" y="174"/>
                  </a:cubicBezTo>
                  <a:cubicBezTo>
                    <a:pt x="153" y="174"/>
                    <a:pt x="153" y="174"/>
                    <a:pt x="153" y="174"/>
                  </a:cubicBezTo>
                  <a:cubicBezTo>
                    <a:pt x="156" y="172"/>
                    <a:pt x="161" y="171"/>
                    <a:pt x="167" y="174"/>
                  </a:cubicBezTo>
                  <a:cubicBezTo>
                    <a:pt x="183" y="184"/>
                    <a:pt x="183" y="184"/>
                    <a:pt x="183" y="184"/>
                  </a:cubicBezTo>
                  <a:cubicBezTo>
                    <a:pt x="187" y="186"/>
                    <a:pt x="191" y="185"/>
                    <a:pt x="192" y="183"/>
                  </a:cubicBezTo>
                  <a:cubicBezTo>
                    <a:pt x="202" y="170"/>
                    <a:pt x="202" y="170"/>
                    <a:pt x="202" y="170"/>
                  </a:cubicBezTo>
                  <a:cubicBezTo>
                    <a:pt x="204" y="169"/>
                    <a:pt x="204" y="164"/>
                    <a:pt x="201" y="161"/>
                  </a:cubicBezTo>
                  <a:cubicBezTo>
                    <a:pt x="187" y="148"/>
                    <a:pt x="187" y="148"/>
                    <a:pt x="187" y="148"/>
                  </a:cubicBezTo>
                  <a:cubicBezTo>
                    <a:pt x="182" y="143"/>
                    <a:pt x="182" y="139"/>
                    <a:pt x="183" y="135"/>
                  </a:cubicBezTo>
                  <a:cubicBezTo>
                    <a:pt x="183" y="135"/>
                    <a:pt x="183" y="135"/>
                    <a:pt x="183" y="134"/>
                  </a:cubicBezTo>
                  <a:cubicBezTo>
                    <a:pt x="184" y="131"/>
                    <a:pt x="185" y="128"/>
                    <a:pt x="186" y="126"/>
                  </a:cubicBezTo>
                  <a:cubicBezTo>
                    <a:pt x="186" y="125"/>
                    <a:pt x="186" y="125"/>
                    <a:pt x="186" y="125"/>
                  </a:cubicBezTo>
                  <a:cubicBezTo>
                    <a:pt x="187" y="121"/>
                    <a:pt x="189" y="117"/>
                    <a:pt x="196" y="116"/>
                  </a:cubicBezTo>
                  <a:cubicBezTo>
                    <a:pt x="215" y="111"/>
                    <a:pt x="215" y="111"/>
                    <a:pt x="215" y="111"/>
                  </a:cubicBezTo>
                  <a:cubicBezTo>
                    <a:pt x="218" y="110"/>
                    <a:pt x="221" y="106"/>
                    <a:pt x="220" y="104"/>
                  </a:cubicBezTo>
                  <a:cubicBezTo>
                    <a:pt x="218" y="88"/>
                    <a:pt x="218" y="88"/>
                    <a:pt x="218" y="88"/>
                  </a:cubicBezTo>
                  <a:cubicBezTo>
                    <a:pt x="218" y="85"/>
                    <a:pt x="215" y="82"/>
                    <a:pt x="211" y="82"/>
                  </a:cubicBezTo>
                  <a:cubicBezTo>
                    <a:pt x="191" y="83"/>
                    <a:pt x="191" y="83"/>
                    <a:pt x="191" y="83"/>
                  </a:cubicBezTo>
                  <a:cubicBezTo>
                    <a:pt x="184" y="83"/>
                    <a:pt x="181" y="80"/>
                    <a:pt x="180" y="76"/>
                  </a:cubicBezTo>
                  <a:cubicBezTo>
                    <a:pt x="180" y="76"/>
                    <a:pt x="179" y="76"/>
                    <a:pt x="179" y="76"/>
                  </a:cubicBezTo>
                  <a:cubicBezTo>
                    <a:pt x="178" y="73"/>
                    <a:pt x="176" y="70"/>
                    <a:pt x="175" y="68"/>
                  </a:cubicBezTo>
                  <a:cubicBezTo>
                    <a:pt x="175" y="67"/>
                    <a:pt x="175" y="67"/>
                    <a:pt x="175" y="67"/>
                  </a:cubicBezTo>
                  <a:cubicBezTo>
                    <a:pt x="172" y="64"/>
                    <a:pt x="171" y="60"/>
                    <a:pt x="175" y="53"/>
                  </a:cubicBezTo>
                  <a:cubicBezTo>
                    <a:pt x="185" y="37"/>
                    <a:pt x="185" y="37"/>
                    <a:pt x="185" y="37"/>
                  </a:cubicBezTo>
                  <a:cubicBezTo>
                    <a:pt x="187" y="34"/>
                    <a:pt x="186" y="29"/>
                    <a:pt x="184" y="28"/>
                  </a:cubicBezTo>
                  <a:cubicBezTo>
                    <a:pt x="171" y="18"/>
                    <a:pt x="171" y="18"/>
                    <a:pt x="171" y="18"/>
                  </a:cubicBezTo>
                  <a:cubicBezTo>
                    <a:pt x="169" y="17"/>
                    <a:pt x="164" y="16"/>
                    <a:pt x="162" y="19"/>
                  </a:cubicBezTo>
                  <a:cubicBezTo>
                    <a:pt x="148" y="34"/>
                    <a:pt x="148" y="34"/>
                    <a:pt x="148" y="34"/>
                  </a:cubicBezTo>
                  <a:cubicBezTo>
                    <a:pt x="143" y="38"/>
                    <a:pt x="139" y="38"/>
                    <a:pt x="135" y="37"/>
                  </a:cubicBezTo>
                  <a:cubicBezTo>
                    <a:pt x="135" y="37"/>
                    <a:pt x="135" y="37"/>
                    <a:pt x="135" y="37"/>
                  </a:cubicBezTo>
                  <a:cubicBezTo>
                    <a:pt x="132" y="36"/>
                    <a:pt x="129" y="35"/>
                    <a:pt x="126" y="34"/>
                  </a:cubicBezTo>
                  <a:cubicBezTo>
                    <a:pt x="126" y="34"/>
                    <a:pt x="126" y="34"/>
                    <a:pt x="126" y="34"/>
                  </a:cubicBezTo>
                  <a:cubicBezTo>
                    <a:pt x="121" y="34"/>
                    <a:pt x="118" y="32"/>
                    <a:pt x="116" y="24"/>
                  </a:cubicBezTo>
                  <a:cubicBezTo>
                    <a:pt x="112" y="6"/>
                    <a:pt x="112" y="6"/>
                    <a:pt x="112" y="6"/>
                  </a:cubicBezTo>
                  <a:cubicBezTo>
                    <a:pt x="111" y="2"/>
                    <a:pt x="107" y="0"/>
                    <a:pt x="104" y="0"/>
                  </a:cubicBezTo>
                  <a:cubicBezTo>
                    <a:pt x="88" y="2"/>
                    <a:pt x="88" y="2"/>
                    <a:pt x="88" y="2"/>
                  </a:cubicBezTo>
                  <a:cubicBezTo>
                    <a:pt x="86" y="2"/>
                    <a:pt x="83" y="6"/>
                    <a:pt x="83" y="9"/>
                  </a:cubicBezTo>
                  <a:cubicBezTo>
                    <a:pt x="83" y="29"/>
                    <a:pt x="83" y="29"/>
                    <a:pt x="83" y="29"/>
                  </a:cubicBezTo>
                  <a:cubicBezTo>
                    <a:pt x="83" y="36"/>
                    <a:pt x="80" y="39"/>
                    <a:pt x="77" y="41"/>
                  </a:cubicBezTo>
                  <a:cubicBezTo>
                    <a:pt x="73" y="42"/>
                    <a:pt x="70" y="44"/>
                    <a:pt x="68" y="46"/>
                  </a:cubicBezTo>
                  <a:cubicBezTo>
                    <a:pt x="64" y="48"/>
                    <a:pt x="60" y="49"/>
                    <a:pt x="54" y="46"/>
                  </a:cubicBezTo>
                  <a:cubicBezTo>
                    <a:pt x="38" y="35"/>
                    <a:pt x="38" y="35"/>
                    <a:pt x="38" y="35"/>
                  </a:cubicBezTo>
                  <a:cubicBezTo>
                    <a:pt x="34" y="33"/>
                    <a:pt x="30" y="35"/>
                    <a:pt x="29" y="36"/>
                  </a:cubicBezTo>
                  <a:cubicBezTo>
                    <a:pt x="19" y="49"/>
                    <a:pt x="19" y="49"/>
                    <a:pt x="19" y="49"/>
                  </a:cubicBezTo>
                  <a:cubicBezTo>
                    <a:pt x="17" y="51"/>
                    <a:pt x="17" y="56"/>
                    <a:pt x="20" y="59"/>
                  </a:cubicBezTo>
                  <a:cubicBezTo>
                    <a:pt x="34" y="72"/>
                    <a:pt x="34" y="72"/>
                    <a:pt x="34" y="72"/>
                  </a:cubicBezTo>
                  <a:cubicBezTo>
                    <a:pt x="38" y="76"/>
                    <a:pt x="39" y="80"/>
                    <a:pt x="38" y="83"/>
                  </a:cubicBezTo>
                  <a:cubicBezTo>
                    <a:pt x="37" y="87"/>
                    <a:pt x="36" y="91"/>
                    <a:pt x="35" y="96"/>
                  </a:cubicBezTo>
                  <a:cubicBezTo>
                    <a:pt x="34" y="99"/>
                    <a:pt x="32" y="103"/>
                    <a:pt x="25" y="104"/>
                  </a:cubicBezTo>
                  <a:cubicBezTo>
                    <a:pt x="6" y="109"/>
                    <a:pt x="6" y="109"/>
                    <a:pt x="6" y="109"/>
                  </a:cubicBezTo>
                  <a:cubicBezTo>
                    <a:pt x="2" y="110"/>
                    <a:pt x="0" y="113"/>
                    <a:pt x="1" y="116"/>
                  </a:cubicBezTo>
                  <a:cubicBezTo>
                    <a:pt x="3" y="132"/>
                    <a:pt x="3" y="132"/>
                    <a:pt x="3" y="132"/>
                  </a:cubicBezTo>
                  <a:cubicBezTo>
                    <a:pt x="3" y="134"/>
                    <a:pt x="6" y="138"/>
                    <a:pt x="10" y="138"/>
                  </a:cubicBezTo>
                  <a:cubicBezTo>
                    <a:pt x="30" y="137"/>
                    <a:pt x="30" y="137"/>
                    <a:pt x="30" y="137"/>
                  </a:cubicBezTo>
                  <a:cubicBezTo>
                    <a:pt x="37" y="137"/>
                    <a:pt x="40" y="140"/>
                    <a:pt x="41" y="144"/>
                  </a:cubicBezTo>
                  <a:cubicBezTo>
                    <a:pt x="43" y="147"/>
                    <a:pt x="44" y="150"/>
                    <a:pt x="46" y="152"/>
                  </a:cubicBezTo>
                  <a:cubicBezTo>
                    <a:pt x="46" y="153"/>
                    <a:pt x="46" y="153"/>
                    <a:pt x="46" y="153"/>
                  </a:cubicBezTo>
                  <a:cubicBezTo>
                    <a:pt x="49" y="156"/>
                    <a:pt x="50" y="160"/>
                    <a:pt x="46" y="166"/>
                  </a:cubicBezTo>
                  <a:cubicBezTo>
                    <a:pt x="36" y="183"/>
                    <a:pt x="36" y="183"/>
                    <a:pt x="36" y="183"/>
                  </a:cubicBezTo>
                  <a:cubicBezTo>
                    <a:pt x="34" y="186"/>
                    <a:pt x="35" y="190"/>
                    <a:pt x="37" y="192"/>
                  </a:cubicBezTo>
                  <a:close/>
                  <a:moveTo>
                    <a:pt x="86" y="142"/>
                  </a:moveTo>
                  <a:cubicBezTo>
                    <a:pt x="68" y="128"/>
                    <a:pt x="65" y="103"/>
                    <a:pt x="78" y="85"/>
                  </a:cubicBezTo>
                  <a:cubicBezTo>
                    <a:pt x="92" y="68"/>
                    <a:pt x="117" y="64"/>
                    <a:pt x="135" y="78"/>
                  </a:cubicBezTo>
                  <a:cubicBezTo>
                    <a:pt x="152" y="92"/>
                    <a:pt x="156" y="117"/>
                    <a:pt x="142" y="134"/>
                  </a:cubicBezTo>
                  <a:cubicBezTo>
                    <a:pt x="129" y="152"/>
                    <a:pt x="103" y="155"/>
                    <a:pt x="86" y="142"/>
                  </a:cubicBez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233" name="Freeform 6"/>
            <p:cNvSpPr>
              <a:spLocks noEditPoints="1"/>
            </p:cNvSpPr>
            <p:nvPr userDrawn="1"/>
          </p:nvSpPr>
          <p:spPr bwMode="auto">
            <a:xfrm>
              <a:off x="9758363" y="8366126"/>
              <a:ext cx="1060450" cy="1062038"/>
            </a:xfrm>
            <a:custGeom>
              <a:avLst/>
              <a:gdLst>
                <a:gd name="T0" fmla="*/ 264 w 302"/>
                <a:gd name="T1" fmla="*/ 100 h 302"/>
                <a:gd name="T2" fmla="*/ 274 w 302"/>
                <a:gd name="T3" fmla="*/ 69 h 302"/>
                <a:gd name="T4" fmla="*/ 248 w 302"/>
                <a:gd name="T5" fmla="*/ 61 h 302"/>
                <a:gd name="T6" fmla="*/ 233 w 302"/>
                <a:gd name="T7" fmla="*/ 47 h 302"/>
                <a:gd name="T8" fmla="*/ 224 w 302"/>
                <a:gd name="T9" fmla="*/ 22 h 302"/>
                <a:gd name="T10" fmla="*/ 196 w 302"/>
                <a:gd name="T11" fmla="*/ 35 h 302"/>
                <a:gd name="T12" fmla="*/ 180 w 302"/>
                <a:gd name="T13" fmla="*/ 6 h 302"/>
                <a:gd name="T14" fmla="*/ 157 w 302"/>
                <a:gd name="T15" fmla="*/ 19 h 302"/>
                <a:gd name="T16" fmla="*/ 136 w 302"/>
                <a:gd name="T17" fmla="*/ 20 h 302"/>
                <a:gd name="T18" fmla="*/ 112 w 302"/>
                <a:gd name="T19" fmla="*/ 8 h 302"/>
                <a:gd name="T20" fmla="*/ 101 w 302"/>
                <a:gd name="T21" fmla="*/ 38 h 302"/>
                <a:gd name="T22" fmla="*/ 69 w 302"/>
                <a:gd name="T23" fmla="*/ 28 h 302"/>
                <a:gd name="T24" fmla="*/ 62 w 302"/>
                <a:gd name="T25" fmla="*/ 54 h 302"/>
                <a:gd name="T26" fmla="*/ 48 w 302"/>
                <a:gd name="T27" fmla="*/ 69 h 302"/>
                <a:gd name="T28" fmla="*/ 23 w 302"/>
                <a:gd name="T29" fmla="*/ 78 h 302"/>
                <a:gd name="T30" fmla="*/ 36 w 302"/>
                <a:gd name="T31" fmla="*/ 107 h 302"/>
                <a:gd name="T32" fmla="*/ 6 w 302"/>
                <a:gd name="T33" fmla="*/ 122 h 302"/>
                <a:gd name="T34" fmla="*/ 20 w 302"/>
                <a:gd name="T35" fmla="*/ 145 h 302"/>
                <a:gd name="T36" fmla="*/ 20 w 302"/>
                <a:gd name="T37" fmla="*/ 166 h 302"/>
                <a:gd name="T38" fmla="*/ 9 w 302"/>
                <a:gd name="T39" fmla="*/ 190 h 302"/>
                <a:gd name="T40" fmla="*/ 38 w 302"/>
                <a:gd name="T41" fmla="*/ 201 h 302"/>
                <a:gd name="T42" fmla="*/ 28 w 302"/>
                <a:gd name="T43" fmla="*/ 233 h 302"/>
                <a:gd name="T44" fmla="*/ 54 w 302"/>
                <a:gd name="T45" fmla="*/ 240 h 302"/>
                <a:gd name="T46" fmla="*/ 69 w 302"/>
                <a:gd name="T47" fmla="*/ 254 h 302"/>
                <a:gd name="T48" fmla="*/ 78 w 302"/>
                <a:gd name="T49" fmla="*/ 279 h 302"/>
                <a:gd name="T50" fmla="*/ 107 w 302"/>
                <a:gd name="T51" fmla="*/ 266 h 302"/>
                <a:gd name="T52" fmla="*/ 123 w 302"/>
                <a:gd name="T53" fmla="*/ 296 h 302"/>
                <a:gd name="T54" fmla="*/ 146 w 302"/>
                <a:gd name="T55" fmla="*/ 282 h 302"/>
                <a:gd name="T56" fmla="*/ 166 w 302"/>
                <a:gd name="T57" fmla="*/ 282 h 302"/>
                <a:gd name="T58" fmla="*/ 191 w 302"/>
                <a:gd name="T59" fmla="*/ 293 h 302"/>
                <a:gd name="T60" fmla="*/ 202 w 302"/>
                <a:gd name="T61" fmla="*/ 264 h 302"/>
                <a:gd name="T62" fmla="*/ 233 w 302"/>
                <a:gd name="T63" fmla="*/ 274 h 302"/>
                <a:gd name="T64" fmla="*/ 241 w 302"/>
                <a:gd name="T65" fmla="*/ 248 h 302"/>
                <a:gd name="T66" fmla="*/ 255 w 302"/>
                <a:gd name="T67" fmla="*/ 233 h 302"/>
                <a:gd name="T68" fmla="*/ 280 w 302"/>
                <a:gd name="T69" fmla="*/ 224 h 302"/>
                <a:gd name="T70" fmla="*/ 267 w 302"/>
                <a:gd name="T71" fmla="*/ 195 h 302"/>
                <a:gd name="T72" fmla="*/ 296 w 302"/>
                <a:gd name="T73" fmla="*/ 180 h 302"/>
                <a:gd name="T74" fmla="*/ 283 w 302"/>
                <a:gd name="T75" fmla="*/ 156 h 302"/>
                <a:gd name="T76" fmla="*/ 282 w 302"/>
                <a:gd name="T77" fmla="*/ 136 h 302"/>
                <a:gd name="T78" fmla="*/ 294 w 302"/>
                <a:gd name="T79" fmla="*/ 111 h 302"/>
                <a:gd name="T80" fmla="*/ 147 w 302"/>
                <a:gd name="T81" fmla="*/ 176 h 302"/>
                <a:gd name="T82" fmla="*/ 156 w 302"/>
                <a:gd name="T83" fmla="*/ 125 h 302"/>
                <a:gd name="T84" fmla="*/ 147 w 302"/>
                <a:gd name="T85" fmla="*/ 17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02">
                  <a:moveTo>
                    <a:pt x="275" y="105"/>
                  </a:moveTo>
                  <a:cubicBezTo>
                    <a:pt x="270" y="103"/>
                    <a:pt x="265" y="101"/>
                    <a:pt x="264" y="100"/>
                  </a:cubicBezTo>
                  <a:cubicBezTo>
                    <a:pt x="264" y="99"/>
                    <a:pt x="264" y="92"/>
                    <a:pt x="267" y="87"/>
                  </a:cubicBezTo>
                  <a:cubicBezTo>
                    <a:pt x="274" y="69"/>
                    <a:pt x="274" y="69"/>
                    <a:pt x="274" y="69"/>
                  </a:cubicBezTo>
                  <a:cubicBezTo>
                    <a:pt x="276" y="63"/>
                    <a:pt x="274" y="60"/>
                    <a:pt x="268" y="60"/>
                  </a:cubicBezTo>
                  <a:cubicBezTo>
                    <a:pt x="248" y="61"/>
                    <a:pt x="248" y="61"/>
                    <a:pt x="248" y="61"/>
                  </a:cubicBezTo>
                  <a:cubicBezTo>
                    <a:pt x="243" y="62"/>
                    <a:pt x="237" y="62"/>
                    <a:pt x="237" y="61"/>
                  </a:cubicBezTo>
                  <a:cubicBezTo>
                    <a:pt x="236" y="60"/>
                    <a:pt x="233" y="53"/>
                    <a:pt x="233" y="47"/>
                  </a:cubicBezTo>
                  <a:cubicBezTo>
                    <a:pt x="233" y="28"/>
                    <a:pt x="233" y="28"/>
                    <a:pt x="233" y="28"/>
                  </a:cubicBezTo>
                  <a:cubicBezTo>
                    <a:pt x="233" y="22"/>
                    <a:pt x="229" y="20"/>
                    <a:pt x="224" y="22"/>
                  </a:cubicBezTo>
                  <a:cubicBezTo>
                    <a:pt x="207" y="31"/>
                    <a:pt x="207" y="31"/>
                    <a:pt x="207" y="31"/>
                  </a:cubicBezTo>
                  <a:cubicBezTo>
                    <a:pt x="202" y="34"/>
                    <a:pt x="197" y="35"/>
                    <a:pt x="196" y="35"/>
                  </a:cubicBezTo>
                  <a:cubicBezTo>
                    <a:pt x="194" y="34"/>
                    <a:pt x="190" y="29"/>
                    <a:pt x="188" y="24"/>
                  </a:cubicBezTo>
                  <a:cubicBezTo>
                    <a:pt x="180" y="6"/>
                    <a:pt x="180" y="6"/>
                    <a:pt x="180" y="6"/>
                  </a:cubicBezTo>
                  <a:cubicBezTo>
                    <a:pt x="178" y="1"/>
                    <a:pt x="173" y="0"/>
                    <a:pt x="170" y="4"/>
                  </a:cubicBezTo>
                  <a:cubicBezTo>
                    <a:pt x="157" y="19"/>
                    <a:pt x="157" y="19"/>
                    <a:pt x="157" y="19"/>
                  </a:cubicBezTo>
                  <a:cubicBezTo>
                    <a:pt x="153" y="23"/>
                    <a:pt x="149" y="27"/>
                    <a:pt x="148" y="27"/>
                  </a:cubicBezTo>
                  <a:cubicBezTo>
                    <a:pt x="147" y="27"/>
                    <a:pt x="140" y="24"/>
                    <a:pt x="136" y="20"/>
                  </a:cubicBezTo>
                  <a:cubicBezTo>
                    <a:pt x="122" y="6"/>
                    <a:pt x="122" y="6"/>
                    <a:pt x="122" y="6"/>
                  </a:cubicBezTo>
                  <a:cubicBezTo>
                    <a:pt x="118" y="2"/>
                    <a:pt x="114" y="3"/>
                    <a:pt x="112" y="8"/>
                  </a:cubicBezTo>
                  <a:cubicBezTo>
                    <a:pt x="106" y="27"/>
                    <a:pt x="106" y="27"/>
                    <a:pt x="106" y="27"/>
                  </a:cubicBezTo>
                  <a:cubicBezTo>
                    <a:pt x="104" y="32"/>
                    <a:pt x="102" y="37"/>
                    <a:pt x="101" y="38"/>
                  </a:cubicBezTo>
                  <a:cubicBezTo>
                    <a:pt x="100" y="38"/>
                    <a:pt x="93" y="38"/>
                    <a:pt x="88" y="35"/>
                  </a:cubicBezTo>
                  <a:cubicBezTo>
                    <a:pt x="69" y="28"/>
                    <a:pt x="69" y="28"/>
                    <a:pt x="69" y="28"/>
                  </a:cubicBezTo>
                  <a:cubicBezTo>
                    <a:pt x="64" y="26"/>
                    <a:pt x="60" y="28"/>
                    <a:pt x="61" y="34"/>
                  </a:cubicBezTo>
                  <a:cubicBezTo>
                    <a:pt x="62" y="54"/>
                    <a:pt x="62" y="54"/>
                    <a:pt x="62" y="54"/>
                  </a:cubicBezTo>
                  <a:cubicBezTo>
                    <a:pt x="63" y="59"/>
                    <a:pt x="62" y="65"/>
                    <a:pt x="61" y="66"/>
                  </a:cubicBezTo>
                  <a:cubicBezTo>
                    <a:pt x="61" y="66"/>
                    <a:pt x="54" y="69"/>
                    <a:pt x="48" y="69"/>
                  </a:cubicBezTo>
                  <a:cubicBezTo>
                    <a:pt x="28" y="69"/>
                    <a:pt x="28" y="69"/>
                    <a:pt x="28" y="69"/>
                  </a:cubicBezTo>
                  <a:cubicBezTo>
                    <a:pt x="23" y="69"/>
                    <a:pt x="20" y="73"/>
                    <a:pt x="23" y="78"/>
                  </a:cubicBezTo>
                  <a:cubicBezTo>
                    <a:pt x="32" y="95"/>
                    <a:pt x="32" y="95"/>
                    <a:pt x="32" y="95"/>
                  </a:cubicBezTo>
                  <a:cubicBezTo>
                    <a:pt x="34" y="100"/>
                    <a:pt x="36" y="105"/>
                    <a:pt x="36" y="107"/>
                  </a:cubicBezTo>
                  <a:cubicBezTo>
                    <a:pt x="35" y="108"/>
                    <a:pt x="30" y="112"/>
                    <a:pt x="25" y="114"/>
                  </a:cubicBezTo>
                  <a:cubicBezTo>
                    <a:pt x="6" y="122"/>
                    <a:pt x="6" y="122"/>
                    <a:pt x="6" y="122"/>
                  </a:cubicBezTo>
                  <a:cubicBezTo>
                    <a:pt x="1" y="124"/>
                    <a:pt x="0" y="129"/>
                    <a:pt x="5" y="132"/>
                  </a:cubicBezTo>
                  <a:cubicBezTo>
                    <a:pt x="20" y="145"/>
                    <a:pt x="20" y="145"/>
                    <a:pt x="20" y="145"/>
                  </a:cubicBezTo>
                  <a:cubicBezTo>
                    <a:pt x="24" y="149"/>
                    <a:pt x="27" y="153"/>
                    <a:pt x="27" y="154"/>
                  </a:cubicBezTo>
                  <a:cubicBezTo>
                    <a:pt x="28" y="155"/>
                    <a:pt x="24" y="162"/>
                    <a:pt x="20" y="166"/>
                  </a:cubicBezTo>
                  <a:cubicBezTo>
                    <a:pt x="6" y="180"/>
                    <a:pt x="6" y="180"/>
                    <a:pt x="6" y="180"/>
                  </a:cubicBezTo>
                  <a:cubicBezTo>
                    <a:pt x="2" y="184"/>
                    <a:pt x="4" y="188"/>
                    <a:pt x="9" y="190"/>
                  </a:cubicBezTo>
                  <a:cubicBezTo>
                    <a:pt x="28" y="196"/>
                    <a:pt x="28" y="196"/>
                    <a:pt x="28" y="196"/>
                  </a:cubicBezTo>
                  <a:cubicBezTo>
                    <a:pt x="33" y="198"/>
                    <a:pt x="38" y="200"/>
                    <a:pt x="38" y="201"/>
                  </a:cubicBezTo>
                  <a:cubicBezTo>
                    <a:pt x="39" y="202"/>
                    <a:pt x="38" y="209"/>
                    <a:pt x="36" y="214"/>
                  </a:cubicBezTo>
                  <a:cubicBezTo>
                    <a:pt x="28" y="233"/>
                    <a:pt x="28" y="233"/>
                    <a:pt x="28" y="233"/>
                  </a:cubicBezTo>
                  <a:cubicBezTo>
                    <a:pt x="26" y="238"/>
                    <a:pt x="29" y="242"/>
                    <a:pt x="35" y="241"/>
                  </a:cubicBezTo>
                  <a:cubicBezTo>
                    <a:pt x="54" y="240"/>
                    <a:pt x="54" y="240"/>
                    <a:pt x="54" y="240"/>
                  </a:cubicBezTo>
                  <a:cubicBezTo>
                    <a:pt x="60" y="240"/>
                    <a:pt x="65" y="240"/>
                    <a:pt x="66" y="241"/>
                  </a:cubicBezTo>
                  <a:cubicBezTo>
                    <a:pt x="67" y="242"/>
                    <a:pt x="69" y="248"/>
                    <a:pt x="69" y="254"/>
                  </a:cubicBezTo>
                  <a:cubicBezTo>
                    <a:pt x="69" y="274"/>
                    <a:pt x="69" y="274"/>
                    <a:pt x="69" y="274"/>
                  </a:cubicBezTo>
                  <a:cubicBezTo>
                    <a:pt x="69" y="279"/>
                    <a:pt x="73" y="282"/>
                    <a:pt x="78" y="279"/>
                  </a:cubicBezTo>
                  <a:cubicBezTo>
                    <a:pt x="96" y="270"/>
                    <a:pt x="96" y="270"/>
                    <a:pt x="96" y="270"/>
                  </a:cubicBezTo>
                  <a:cubicBezTo>
                    <a:pt x="101" y="268"/>
                    <a:pt x="106" y="266"/>
                    <a:pt x="107" y="266"/>
                  </a:cubicBezTo>
                  <a:cubicBezTo>
                    <a:pt x="108" y="267"/>
                    <a:pt x="113" y="272"/>
                    <a:pt x="115" y="277"/>
                  </a:cubicBezTo>
                  <a:cubicBezTo>
                    <a:pt x="123" y="296"/>
                    <a:pt x="123" y="296"/>
                    <a:pt x="123" y="296"/>
                  </a:cubicBezTo>
                  <a:cubicBezTo>
                    <a:pt x="125" y="301"/>
                    <a:pt x="129" y="302"/>
                    <a:pt x="133" y="297"/>
                  </a:cubicBezTo>
                  <a:cubicBezTo>
                    <a:pt x="146" y="282"/>
                    <a:pt x="146" y="282"/>
                    <a:pt x="146" y="282"/>
                  </a:cubicBezTo>
                  <a:cubicBezTo>
                    <a:pt x="150" y="278"/>
                    <a:pt x="154" y="275"/>
                    <a:pt x="155" y="275"/>
                  </a:cubicBezTo>
                  <a:cubicBezTo>
                    <a:pt x="156" y="275"/>
                    <a:pt x="162" y="278"/>
                    <a:pt x="166" y="282"/>
                  </a:cubicBezTo>
                  <a:cubicBezTo>
                    <a:pt x="180" y="296"/>
                    <a:pt x="180" y="296"/>
                    <a:pt x="180" y="296"/>
                  </a:cubicBezTo>
                  <a:cubicBezTo>
                    <a:pt x="184" y="300"/>
                    <a:pt x="189" y="298"/>
                    <a:pt x="191" y="293"/>
                  </a:cubicBezTo>
                  <a:cubicBezTo>
                    <a:pt x="197" y="274"/>
                    <a:pt x="197" y="274"/>
                    <a:pt x="197" y="274"/>
                  </a:cubicBezTo>
                  <a:cubicBezTo>
                    <a:pt x="199" y="269"/>
                    <a:pt x="201" y="264"/>
                    <a:pt x="202" y="264"/>
                  </a:cubicBezTo>
                  <a:cubicBezTo>
                    <a:pt x="203" y="263"/>
                    <a:pt x="210" y="264"/>
                    <a:pt x="215" y="266"/>
                  </a:cubicBezTo>
                  <a:cubicBezTo>
                    <a:pt x="233" y="274"/>
                    <a:pt x="233" y="274"/>
                    <a:pt x="233" y="274"/>
                  </a:cubicBezTo>
                  <a:cubicBezTo>
                    <a:pt x="239" y="276"/>
                    <a:pt x="243" y="273"/>
                    <a:pt x="242" y="267"/>
                  </a:cubicBezTo>
                  <a:cubicBezTo>
                    <a:pt x="241" y="248"/>
                    <a:pt x="241" y="248"/>
                    <a:pt x="241" y="248"/>
                  </a:cubicBezTo>
                  <a:cubicBezTo>
                    <a:pt x="240" y="242"/>
                    <a:pt x="241" y="237"/>
                    <a:pt x="241" y="236"/>
                  </a:cubicBezTo>
                  <a:cubicBezTo>
                    <a:pt x="242" y="235"/>
                    <a:pt x="249" y="233"/>
                    <a:pt x="255" y="233"/>
                  </a:cubicBezTo>
                  <a:cubicBezTo>
                    <a:pt x="274" y="233"/>
                    <a:pt x="274" y="233"/>
                    <a:pt x="274" y="233"/>
                  </a:cubicBezTo>
                  <a:cubicBezTo>
                    <a:pt x="280" y="233"/>
                    <a:pt x="283" y="229"/>
                    <a:pt x="280" y="224"/>
                  </a:cubicBezTo>
                  <a:cubicBezTo>
                    <a:pt x="271" y="206"/>
                    <a:pt x="271" y="206"/>
                    <a:pt x="271" y="206"/>
                  </a:cubicBezTo>
                  <a:cubicBezTo>
                    <a:pt x="268" y="201"/>
                    <a:pt x="267" y="196"/>
                    <a:pt x="267" y="195"/>
                  </a:cubicBezTo>
                  <a:cubicBezTo>
                    <a:pt x="268" y="194"/>
                    <a:pt x="273" y="189"/>
                    <a:pt x="278" y="187"/>
                  </a:cubicBezTo>
                  <a:cubicBezTo>
                    <a:pt x="296" y="180"/>
                    <a:pt x="296" y="180"/>
                    <a:pt x="296" y="180"/>
                  </a:cubicBezTo>
                  <a:cubicBezTo>
                    <a:pt x="302" y="177"/>
                    <a:pt x="302" y="173"/>
                    <a:pt x="298" y="169"/>
                  </a:cubicBezTo>
                  <a:cubicBezTo>
                    <a:pt x="283" y="156"/>
                    <a:pt x="283" y="156"/>
                    <a:pt x="283" y="156"/>
                  </a:cubicBezTo>
                  <a:cubicBezTo>
                    <a:pt x="279" y="152"/>
                    <a:pt x="275" y="148"/>
                    <a:pt x="275" y="147"/>
                  </a:cubicBezTo>
                  <a:cubicBezTo>
                    <a:pt x="275" y="146"/>
                    <a:pt x="278" y="140"/>
                    <a:pt x="282" y="136"/>
                  </a:cubicBezTo>
                  <a:cubicBezTo>
                    <a:pt x="296" y="122"/>
                    <a:pt x="296" y="122"/>
                    <a:pt x="296" y="122"/>
                  </a:cubicBezTo>
                  <a:cubicBezTo>
                    <a:pt x="300" y="118"/>
                    <a:pt x="299" y="113"/>
                    <a:pt x="294" y="111"/>
                  </a:cubicBezTo>
                  <a:lnTo>
                    <a:pt x="275" y="105"/>
                  </a:lnTo>
                  <a:close/>
                  <a:moveTo>
                    <a:pt x="147" y="176"/>
                  </a:moveTo>
                  <a:cubicBezTo>
                    <a:pt x="133" y="174"/>
                    <a:pt x="123" y="161"/>
                    <a:pt x="126" y="147"/>
                  </a:cubicBezTo>
                  <a:cubicBezTo>
                    <a:pt x="128" y="132"/>
                    <a:pt x="141" y="123"/>
                    <a:pt x="156" y="125"/>
                  </a:cubicBezTo>
                  <a:cubicBezTo>
                    <a:pt x="170" y="127"/>
                    <a:pt x="179" y="141"/>
                    <a:pt x="177" y="155"/>
                  </a:cubicBezTo>
                  <a:cubicBezTo>
                    <a:pt x="175" y="169"/>
                    <a:pt x="161" y="179"/>
                    <a:pt x="147" y="176"/>
                  </a:cubicBezTo>
                  <a:close/>
                </a:path>
              </a:pathLst>
            </a:custGeom>
            <a:solidFill>
              <a:srgbClr val="B4009E"/>
            </a:solidFill>
            <a:ln>
              <a:noFill/>
            </a:ln>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234" name="Freeform 7"/>
            <p:cNvSpPr>
              <a:spLocks noEditPoints="1"/>
            </p:cNvSpPr>
            <p:nvPr userDrawn="1"/>
          </p:nvSpPr>
          <p:spPr bwMode="auto">
            <a:xfrm>
              <a:off x="11022013" y="8059738"/>
              <a:ext cx="1547812" cy="1550988"/>
            </a:xfrm>
            <a:custGeom>
              <a:avLst/>
              <a:gdLst>
                <a:gd name="T0" fmla="*/ 434 w 441"/>
                <a:gd name="T1" fmla="*/ 201 h 441"/>
                <a:gd name="T2" fmla="*/ 425 w 441"/>
                <a:gd name="T3" fmla="*/ 156 h 441"/>
                <a:gd name="T4" fmla="*/ 410 w 441"/>
                <a:gd name="T5" fmla="*/ 120 h 441"/>
                <a:gd name="T6" fmla="*/ 385 w 441"/>
                <a:gd name="T7" fmla="*/ 84 h 441"/>
                <a:gd name="T8" fmla="*/ 357 w 441"/>
                <a:gd name="T9" fmla="*/ 56 h 441"/>
                <a:gd name="T10" fmla="*/ 320 w 441"/>
                <a:gd name="T11" fmla="*/ 30 h 441"/>
                <a:gd name="T12" fmla="*/ 283 w 441"/>
                <a:gd name="T13" fmla="*/ 16 h 441"/>
                <a:gd name="T14" fmla="*/ 240 w 441"/>
                <a:gd name="T15" fmla="*/ 7 h 441"/>
                <a:gd name="T16" fmla="*/ 201 w 441"/>
                <a:gd name="T17" fmla="*/ 7 h 441"/>
                <a:gd name="T18" fmla="*/ 156 w 441"/>
                <a:gd name="T19" fmla="*/ 16 h 441"/>
                <a:gd name="T20" fmla="*/ 120 w 441"/>
                <a:gd name="T21" fmla="*/ 31 h 441"/>
                <a:gd name="T22" fmla="*/ 84 w 441"/>
                <a:gd name="T23" fmla="*/ 56 h 441"/>
                <a:gd name="T24" fmla="*/ 56 w 441"/>
                <a:gd name="T25" fmla="*/ 84 h 441"/>
                <a:gd name="T26" fmla="*/ 31 w 441"/>
                <a:gd name="T27" fmla="*/ 122 h 441"/>
                <a:gd name="T28" fmla="*/ 16 w 441"/>
                <a:gd name="T29" fmla="*/ 158 h 441"/>
                <a:gd name="T30" fmla="*/ 7 w 441"/>
                <a:gd name="T31" fmla="*/ 201 h 441"/>
                <a:gd name="T32" fmla="*/ 7 w 441"/>
                <a:gd name="T33" fmla="*/ 240 h 441"/>
                <a:gd name="T34" fmla="*/ 16 w 441"/>
                <a:gd name="T35" fmla="*/ 285 h 441"/>
                <a:gd name="T36" fmla="*/ 32 w 441"/>
                <a:gd name="T37" fmla="*/ 321 h 441"/>
                <a:gd name="T38" fmla="*/ 56 w 441"/>
                <a:gd name="T39" fmla="*/ 357 h 441"/>
                <a:gd name="T40" fmla="*/ 84 w 441"/>
                <a:gd name="T41" fmla="*/ 385 h 441"/>
                <a:gd name="T42" fmla="*/ 122 w 441"/>
                <a:gd name="T43" fmla="*/ 411 h 441"/>
                <a:gd name="T44" fmla="*/ 158 w 441"/>
                <a:gd name="T45" fmla="*/ 425 h 441"/>
                <a:gd name="T46" fmla="*/ 201 w 441"/>
                <a:gd name="T47" fmla="*/ 434 h 441"/>
                <a:gd name="T48" fmla="*/ 240 w 441"/>
                <a:gd name="T49" fmla="*/ 434 h 441"/>
                <a:gd name="T50" fmla="*/ 285 w 441"/>
                <a:gd name="T51" fmla="*/ 425 h 441"/>
                <a:gd name="T52" fmla="*/ 321 w 441"/>
                <a:gd name="T53" fmla="*/ 410 h 441"/>
                <a:gd name="T54" fmla="*/ 357 w 441"/>
                <a:gd name="T55" fmla="*/ 385 h 441"/>
                <a:gd name="T56" fmla="*/ 385 w 441"/>
                <a:gd name="T57" fmla="*/ 357 h 441"/>
                <a:gd name="T58" fmla="*/ 411 w 441"/>
                <a:gd name="T59" fmla="*/ 319 h 441"/>
                <a:gd name="T60" fmla="*/ 426 w 441"/>
                <a:gd name="T61" fmla="*/ 283 h 441"/>
                <a:gd name="T62" fmla="*/ 434 w 441"/>
                <a:gd name="T63" fmla="*/ 240 h 441"/>
                <a:gd name="T64" fmla="*/ 356 w 441"/>
                <a:gd name="T65" fmla="*/ 256 h 441"/>
                <a:gd name="T66" fmla="*/ 284 w 441"/>
                <a:gd name="T67" fmla="*/ 213 h 441"/>
                <a:gd name="T68" fmla="*/ 361 w 441"/>
                <a:gd name="T69" fmla="*/ 220 h 441"/>
                <a:gd name="T70" fmla="*/ 275 w 441"/>
                <a:gd name="T71" fmla="*/ 335 h 441"/>
                <a:gd name="T72" fmla="*/ 335 w 441"/>
                <a:gd name="T73" fmla="*/ 276 h 441"/>
                <a:gd name="T74" fmla="*/ 178 w 441"/>
                <a:gd name="T75" fmla="*/ 341 h 441"/>
                <a:gd name="T76" fmla="*/ 263 w 441"/>
                <a:gd name="T77" fmla="*/ 341 h 441"/>
                <a:gd name="T78" fmla="*/ 185 w 441"/>
                <a:gd name="T79" fmla="*/ 358 h 441"/>
                <a:gd name="T80" fmla="*/ 186 w 441"/>
                <a:gd name="T81" fmla="*/ 220 h 441"/>
                <a:gd name="T82" fmla="*/ 221 w 441"/>
                <a:gd name="T83" fmla="*/ 255 h 441"/>
                <a:gd name="T84" fmla="*/ 106 w 441"/>
                <a:gd name="T85" fmla="*/ 277 h 441"/>
                <a:gd name="T86" fmla="*/ 165 w 441"/>
                <a:gd name="T87" fmla="*/ 337 h 441"/>
                <a:gd name="T88" fmla="*/ 100 w 441"/>
                <a:gd name="T89" fmla="*/ 180 h 441"/>
                <a:gd name="T90" fmla="*/ 100 w 441"/>
                <a:gd name="T91" fmla="*/ 264 h 441"/>
                <a:gd name="T92" fmla="*/ 83 w 441"/>
                <a:gd name="T93" fmla="*/ 187 h 441"/>
                <a:gd name="T94" fmla="*/ 148 w 441"/>
                <a:gd name="T95" fmla="*/ 100 h 441"/>
                <a:gd name="T96" fmla="*/ 168 w 441"/>
                <a:gd name="T97" fmla="*/ 182 h 441"/>
                <a:gd name="T98" fmla="*/ 119 w 441"/>
                <a:gd name="T99" fmla="*/ 122 h 441"/>
                <a:gd name="T100" fmla="*/ 211 w 441"/>
                <a:gd name="T101" fmla="*/ 157 h 441"/>
                <a:gd name="T102" fmla="*/ 219 w 441"/>
                <a:gd name="T103" fmla="*/ 80 h 441"/>
                <a:gd name="T104" fmla="*/ 319 w 441"/>
                <a:gd name="T105" fmla="*/ 121 h 441"/>
                <a:gd name="T106" fmla="*/ 270 w 441"/>
                <a:gd name="T107" fmla="*/ 181 h 441"/>
                <a:gd name="T108" fmla="*/ 290 w 441"/>
                <a:gd name="T109" fmla="*/ 9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1" h="441">
                  <a:moveTo>
                    <a:pt x="441" y="232"/>
                  </a:moveTo>
                  <a:cubicBezTo>
                    <a:pt x="441" y="209"/>
                    <a:pt x="441" y="209"/>
                    <a:pt x="441" y="209"/>
                  </a:cubicBezTo>
                  <a:cubicBezTo>
                    <a:pt x="441" y="205"/>
                    <a:pt x="438" y="201"/>
                    <a:pt x="434" y="201"/>
                  </a:cubicBezTo>
                  <a:cubicBezTo>
                    <a:pt x="401" y="196"/>
                    <a:pt x="401" y="196"/>
                    <a:pt x="401" y="196"/>
                  </a:cubicBezTo>
                  <a:cubicBezTo>
                    <a:pt x="400" y="188"/>
                    <a:pt x="398" y="181"/>
                    <a:pt x="396" y="173"/>
                  </a:cubicBezTo>
                  <a:cubicBezTo>
                    <a:pt x="425" y="156"/>
                    <a:pt x="425" y="156"/>
                    <a:pt x="425" y="156"/>
                  </a:cubicBezTo>
                  <a:cubicBezTo>
                    <a:pt x="428" y="154"/>
                    <a:pt x="430" y="149"/>
                    <a:pt x="428" y="145"/>
                  </a:cubicBezTo>
                  <a:cubicBezTo>
                    <a:pt x="420" y="125"/>
                    <a:pt x="420" y="125"/>
                    <a:pt x="420" y="125"/>
                  </a:cubicBezTo>
                  <a:cubicBezTo>
                    <a:pt x="418" y="121"/>
                    <a:pt x="414" y="119"/>
                    <a:pt x="410" y="120"/>
                  </a:cubicBezTo>
                  <a:cubicBezTo>
                    <a:pt x="377" y="128"/>
                    <a:pt x="377" y="128"/>
                    <a:pt x="377" y="128"/>
                  </a:cubicBezTo>
                  <a:cubicBezTo>
                    <a:pt x="374" y="122"/>
                    <a:pt x="370" y="116"/>
                    <a:pt x="365" y="110"/>
                  </a:cubicBezTo>
                  <a:cubicBezTo>
                    <a:pt x="385" y="84"/>
                    <a:pt x="385" y="84"/>
                    <a:pt x="385" y="84"/>
                  </a:cubicBezTo>
                  <a:cubicBezTo>
                    <a:pt x="388" y="80"/>
                    <a:pt x="387" y="75"/>
                    <a:pt x="385" y="72"/>
                  </a:cubicBezTo>
                  <a:cubicBezTo>
                    <a:pt x="369" y="56"/>
                    <a:pt x="369" y="56"/>
                    <a:pt x="369" y="56"/>
                  </a:cubicBezTo>
                  <a:cubicBezTo>
                    <a:pt x="366" y="54"/>
                    <a:pt x="361" y="53"/>
                    <a:pt x="357" y="56"/>
                  </a:cubicBezTo>
                  <a:cubicBezTo>
                    <a:pt x="331" y="76"/>
                    <a:pt x="331" y="76"/>
                    <a:pt x="331" y="76"/>
                  </a:cubicBezTo>
                  <a:cubicBezTo>
                    <a:pt x="325" y="71"/>
                    <a:pt x="318" y="67"/>
                    <a:pt x="311" y="63"/>
                  </a:cubicBezTo>
                  <a:cubicBezTo>
                    <a:pt x="320" y="30"/>
                    <a:pt x="320" y="30"/>
                    <a:pt x="320" y="30"/>
                  </a:cubicBezTo>
                  <a:cubicBezTo>
                    <a:pt x="321" y="26"/>
                    <a:pt x="318" y="22"/>
                    <a:pt x="314" y="20"/>
                  </a:cubicBezTo>
                  <a:cubicBezTo>
                    <a:pt x="294" y="12"/>
                    <a:pt x="294" y="12"/>
                    <a:pt x="294" y="12"/>
                  </a:cubicBezTo>
                  <a:cubicBezTo>
                    <a:pt x="290" y="10"/>
                    <a:pt x="285" y="12"/>
                    <a:pt x="283" y="16"/>
                  </a:cubicBezTo>
                  <a:cubicBezTo>
                    <a:pt x="266" y="44"/>
                    <a:pt x="266" y="44"/>
                    <a:pt x="266" y="44"/>
                  </a:cubicBezTo>
                  <a:cubicBezTo>
                    <a:pt x="259" y="43"/>
                    <a:pt x="252" y="41"/>
                    <a:pt x="245" y="40"/>
                  </a:cubicBezTo>
                  <a:cubicBezTo>
                    <a:pt x="240" y="7"/>
                    <a:pt x="240" y="7"/>
                    <a:pt x="240" y="7"/>
                  </a:cubicBezTo>
                  <a:cubicBezTo>
                    <a:pt x="240" y="3"/>
                    <a:pt x="236" y="0"/>
                    <a:pt x="232" y="0"/>
                  </a:cubicBezTo>
                  <a:cubicBezTo>
                    <a:pt x="209" y="0"/>
                    <a:pt x="209" y="0"/>
                    <a:pt x="209" y="0"/>
                  </a:cubicBezTo>
                  <a:cubicBezTo>
                    <a:pt x="205" y="0"/>
                    <a:pt x="201" y="3"/>
                    <a:pt x="201" y="7"/>
                  </a:cubicBezTo>
                  <a:cubicBezTo>
                    <a:pt x="196" y="40"/>
                    <a:pt x="196" y="40"/>
                    <a:pt x="196" y="40"/>
                  </a:cubicBezTo>
                  <a:cubicBezTo>
                    <a:pt x="188" y="41"/>
                    <a:pt x="181" y="43"/>
                    <a:pt x="173" y="45"/>
                  </a:cubicBezTo>
                  <a:cubicBezTo>
                    <a:pt x="156" y="16"/>
                    <a:pt x="156" y="16"/>
                    <a:pt x="156" y="16"/>
                  </a:cubicBezTo>
                  <a:cubicBezTo>
                    <a:pt x="154" y="13"/>
                    <a:pt x="149" y="11"/>
                    <a:pt x="145" y="13"/>
                  </a:cubicBezTo>
                  <a:cubicBezTo>
                    <a:pt x="125" y="21"/>
                    <a:pt x="125" y="21"/>
                    <a:pt x="125" y="21"/>
                  </a:cubicBezTo>
                  <a:cubicBezTo>
                    <a:pt x="121" y="23"/>
                    <a:pt x="119" y="27"/>
                    <a:pt x="120" y="31"/>
                  </a:cubicBezTo>
                  <a:cubicBezTo>
                    <a:pt x="128" y="64"/>
                    <a:pt x="128" y="64"/>
                    <a:pt x="128" y="64"/>
                  </a:cubicBezTo>
                  <a:cubicBezTo>
                    <a:pt x="122" y="67"/>
                    <a:pt x="116" y="71"/>
                    <a:pt x="111" y="76"/>
                  </a:cubicBezTo>
                  <a:cubicBezTo>
                    <a:pt x="84" y="56"/>
                    <a:pt x="84" y="56"/>
                    <a:pt x="84" y="56"/>
                  </a:cubicBezTo>
                  <a:cubicBezTo>
                    <a:pt x="80" y="53"/>
                    <a:pt x="75" y="54"/>
                    <a:pt x="72" y="56"/>
                  </a:cubicBezTo>
                  <a:cubicBezTo>
                    <a:pt x="57" y="72"/>
                    <a:pt x="57" y="72"/>
                    <a:pt x="57" y="72"/>
                  </a:cubicBezTo>
                  <a:cubicBezTo>
                    <a:pt x="54" y="75"/>
                    <a:pt x="53" y="80"/>
                    <a:pt x="56" y="84"/>
                  </a:cubicBezTo>
                  <a:cubicBezTo>
                    <a:pt x="76" y="110"/>
                    <a:pt x="76" y="110"/>
                    <a:pt x="76" y="110"/>
                  </a:cubicBezTo>
                  <a:cubicBezTo>
                    <a:pt x="71" y="117"/>
                    <a:pt x="67" y="123"/>
                    <a:pt x="63" y="130"/>
                  </a:cubicBezTo>
                  <a:cubicBezTo>
                    <a:pt x="31" y="122"/>
                    <a:pt x="31" y="122"/>
                    <a:pt x="31" y="122"/>
                  </a:cubicBezTo>
                  <a:cubicBezTo>
                    <a:pt x="27" y="121"/>
                    <a:pt x="22" y="123"/>
                    <a:pt x="20" y="127"/>
                  </a:cubicBezTo>
                  <a:cubicBezTo>
                    <a:pt x="12" y="147"/>
                    <a:pt x="12" y="147"/>
                    <a:pt x="12" y="147"/>
                  </a:cubicBezTo>
                  <a:cubicBezTo>
                    <a:pt x="10" y="151"/>
                    <a:pt x="12" y="156"/>
                    <a:pt x="16" y="158"/>
                  </a:cubicBezTo>
                  <a:cubicBezTo>
                    <a:pt x="45" y="175"/>
                    <a:pt x="45" y="175"/>
                    <a:pt x="45" y="175"/>
                  </a:cubicBezTo>
                  <a:cubicBezTo>
                    <a:pt x="43" y="182"/>
                    <a:pt x="41" y="189"/>
                    <a:pt x="40" y="196"/>
                  </a:cubicBezTo>
                  <a:cubicBezTo>
                    <a:pt x="7" y="201"/>
                    <a:pt x="7" y="201"/>
                    <a:pt x="7" y="201"/>
                  </a:cubicBezTo>
                  <a:cubicBezTo>
                    <a:pt x="3" y="201"/>
                    <a:pt x="0" y="205"/>
                    <a:pt x="0" y="209"/>
                  </a:cubicBezTo>
                  <a:cubicBezTo>
                    <a:pt x="0" y="232"/>
                    <a:pt x="0" y="232"/>
                    <a:pt x="0" y="232"/>
                  </a:cubicBezTo>
                  <a:cubicBezTo>
                    <a:pt x="0" y="236"/>
                    <a:pt x="3" y="240"/>
                    <a:pt x="7" y="240"/>
                  </a:cubicBezTo>
                  <a:cubicBezTo>
                    <a:pt x="40" y="245"/>
                    <a:pt x="40" y="245"/>
                    <a:pt x="40" y="245"/>
                  </a:cubicBezTo>
                  <a:cubicBezTo>
                    <a:pt x="42" y="253"/>
                    <a:pt x="43" y="260"/>
                    <a:pt x="45" y="268"/>
                  </a:cubicBezTo>
                  <a:cubicBezTo>
                    <a:pt x="16" y="285"/>
                    <a:pt x="16" y="285"/>
                    <a:pt x="16" y="285"/>
                  </a:cubicBezTo>
                  <a:cubicBezTo>
                    <a:pt x="13" y="287"/>
                    <a:pt x="11" y="292"/>
                    <a:pt x="13" y="296"/>
                  </a:cubicBezTo>
                  <a:cubicBezTo>
                    <a:pt x="21" y="316"/>
                    <a:pt x="21" y="316"/>
                    <a:pt x="21" y="316"/>
                  </a:cubicBezTo>
                  <a:cubicBezTo>
                    <a:pt x="23" y="320"/>
                    <a:pt x="28" y="322"/>
                    <a:pt x="32" y="321"/>
                  </a:cubicBezTo>
                  <a:cubicBezTo>
                    <a:pt x="64" y="313"/>
                    <a:pt x="64" y="313"/>
                    <a:pt x="64" y="313"/>
                  </a:cubicBezTo>
                  <a:cubicBezTo>
                    <a:pt x="68" y="319"/>
                    <a:pt x="72" y="325"/>
                    <a:pt x="76" y="331"/>
                  </a:cubicBezTo>
                  <a:cubicBezTo>
                    <a:pt x="56" y="357"/>
                    <a:pt x="56" y="357"/>
                    <a:pt x="56" y="357"/>
                  </a:cubicBezTo>
                  <a:cubicBezTo>
                    <a:pt x="53" y="361"/>
                    <a:pt x="54" y="366"/>
                    <a:pt x="57" y="369"/>
                  </a:cubicBezTo>
                  <a:cubicBezTo>
                    <a:pt x="72" y="384"/>
                    <a:pt x="72" y="384"/>
                    <a:pt x="72" y="384"/>
                  </a:cubicBezTo>
                  <a:cubicBezTo>
                    <a:pt x="75" y="387"/>
                    <a:pt x="80" y="388"/>
                    <a:pt x="84" y="385"/>
                  </a:cubicBezTo>
                  <a:cubicBezTo>
                    <a:pt x="111" y="365"/>
                    <a:pt x="111" y="365"/>
                    <a:pt x="111" y="365"/>
                  </a:cubicBezTo>
                  <a:cubicBezTo>
                    <a:pt x="117" y="370"/>
                    <a:pt x="123" y="374"/>
                    <a:pt x="130" y="378"/>
                  </a:cubicBezTo>
                  <a:cubicBezTo>
                    <a:pt x="122" y="411"/>
                    <a:pt x="122" y="411"/>
                    <a:pt x="122" y="411"/>
                  </a:cubicBezTo>
                  <a:cubicBezTo>
                    <a:pt x="121" y="415"/>
                    <a:pt x="123" y="419"/>
                    <a:pt x="127" y="421"/>
                  </a:cubicBezTo>
                  <a:cubicBezTo>
                    <a:pt x="147" y="429"/>
                    <a:pt x="147" y="429"/>
                    <a:pt x="147" y="429"/>
                  </a:cubicBezTo>
                  <a:cubicBezTo>
                    <a:pt x="151" y="431"/>
                    <a:pt x="156" y="429"/>
                    <a:pt x="158" y="425"/>
                  </a:cubicBezTo>
                  <a:cubicBezTo>
                    <a:pt x="175" y="397"/>
                    <a:pt x="175" y="397"/>
                    <a:pt x="175" y="397"/>
                  </a:cubicBezTo>
                  <a:cubicBezTo>
                    <a:pt x="182" y="398"/>
                    <a:pt x="189" y="400"/>
                    <a:pt x="196" y="401"/>
                  </a:cubicBezTo>
                  <a:cubicBezTo>
                    <a:pt x="201" y="434"/>
                    <a:pt x="201" y="434"/>
                    <a:pt x="201" y="434"/>
                  </a:cubicBezTo>
                  <a:cubicBezTo>
                    <a:pt x="201" y="438"/>
                    <a:pt x="205" y="441"/>
                    <a:pt x="209" y="441"/>
                  </a:cubicBezTo>
                  <a:cubicBezTo>
                    <a:pt x="232" y="441"/>
                    <a:pt x="232" y="441"/>
                    <a:pt x="232" y="441"/>
                  </a:cubicBezTo>
                  <a:cubicBezTo>
                    <a:pt x="236" y="441"/>
                    <a:pt x="240" y="438"/>
                    <a:pt x="240" y="434"/>
                  </a:cubicBezTo>
                  <a:cubicBezTo>
                    <a:pt x="245" y="401"/>
                    <a:pt x="245" y="401"/>
                    <a:pt x="245" y="401"/>
                  </a:cubicBezTo>
                  <a:cubicBezTo>
                    <a:pt x="253" y="400"/>
                    <a:pt x="260" y="398"/>
                    <a:pt x="268" y="396"/>
                  </a:cubicBezTo>
                  <a:cubicBezTo>
                    <a:pt x="285" y="425"/>
                    <a:pt x="285" y="425"/>
                    <a:pt x="285" y="425"/>
                  </a:cubicBezTo>
                  <a:cubicBezTo>
                    <a:pt x="287" y="428"/>
                    <a:pt x="292" y="430"/>
                    <a:pt x="296" y="428"/>
                  </a:cubicBezTo>
                  <a:cubicBezTo>
                    <a:pt x="316" y="420"/>
                    <a:pt x="316" y="420"/>
                    <a:pt x="316" y="420"/>
                  </a:cubicBezTo>
                  <a:cubicBezTo>
                    <a:pt x="320" y="418"/>
                    <a:pt x="322" y="414"/>
                    <a:pt x="321" y="410"/>
                  </a:cubicBezTo>
                  <a:cubicBezTo>
                    <a:pt x="313" y="377"/>
                    <a:pt x="313" y="377"/>
                    <a:pt x="313" y="377"/>
                  </a:cubicBezTo>
                  <a:cubicBezTo>
                    <a:pt x="319" y="373"/>
                    <a:pt x="325" y="369"/>
                    <a:pt x="331" y="365"/>
                  </a:cubicBezTo>
                  <a:cubicBezTo>
                    <a:pt x="357" y="385"/>
                    <a:pt x="357" y="385"/>
                    <a:pt x="357" y="385"/>
                  </a:cubicBezTo>
                  <a:cubicBezTo>
                    <a:pt x="361" y="388"/>
                    <a:pt x="366" y="387"/>
                    <a:pt x="369" y="384"/>
                  </a:cubicBezTo>
                  <a:cubicBezTo>
                    <a:pt x="385" y="369"/>
                    <a:pt x="385" y="369"/>
                    <a:pt x="385" y="369"/>
                  </a:cubicBezTo>
                  <a:cubicBezTo>
                    <a:pt x="387" y="366"/>
                    <a:pt x="388" y="361"/>
                    <a:pt x="385" y="357"/>
                  </a:cubicBezTo>
                  <a:cubicBezTo>
                    <a:pt x="365" y="331"/>
                    <a:pt x="365" y="331"/>
                    <a:pt x="365" y="331"/>
                  </a:cubicBezTo>
                  <a:cubicBezTo>
                    <a:pt x="370" y="324"/>
                    <a:pt x="374" y="318"/>
                    <a:pt x="378" y="311"/>
                  </a:cubicBezTo>
                  <a:cubicBezTo>
                    <a:pt x="411" y="319"/>
                    <a:pt x="411" y="319"/>
                    <a:pt x="411" y="319"/>
                  </a:cubicBezTo>
                  <a:cubicBezTo>
                    <a:pt x="415" y="320"/>
                    <a:pt x="419" y="318"/>
                    <a:pt x="421" y="314"/>
                  </a:cubicBezTo>
                  <a:cubicBezTo>
                    <a:pt x="429" y="294"/>
                    <a:pt x="429" y="294"/>
                    <a:pt x="429" y="294"/>
                  </a:cubicBezTo>
                  <a:cubicBezTo>
                    <a:pt x="431" y="290"/>
                    <a:pt x="429" y="285"/>
                    <a:pt x="426" y="283"/>
                  </a:cubicBezTo>
                  <a:cubicBezTo>
                    <a:pt x="397" y="266"/>
                    <a:pt x="397" y="266"/>
                    <a:pt x="397" y="266"/>
                  </a:cubicBezTo>
                  <a:cubicBezTo>
                    <a:pt x="398" y="259"/>
                    <a:pt x="400" y="252"/>
                    <a:pt x="401" y="245"/>
                  </a:cubicBezTo>
                  <a:cubicBezTo>
                    <a:pt x="434" y="240"/>
                    <a:pt x="434" y="240"/>
                    <a:pt x="434" y="240"/>
                  </a:cubicBezTo>
                  <a:cubicBezTo>
                    <a:pt x="438" y="240"/>
                    <a:pt x="441" y="236"/>
                    <a:pt x="441" y="232"/>
                  </a:cubicBezTo>
                  <a:close/>
                  <a:moveTo>
                    <a:pt x="361" y="220"/>
                  </a:moveTo>
                  <a:cubicBezTo>
                    <a:pt x="361" y="238"/>
                    <a:pt x="356" y="256"/>
                    <a:pt x="356" y="256"/>
                  </a:cubicBezTo>
                  <a:cubicBezTo>
                    <a:pt x="354" y="264"/>
                    <a:pt x="346" y="267"/>
                    <a:pt x="339" y="263"/>
                  </a:cubicBezTo>
                  <a:cubicBezTo>
                    <a:pt x="284" y="228"/>
                    <a:pt x="284" y="228"/>
                    <a:pt x="284" y="228"/>
                  </a:cubicBezTo>
                  <a:cubicBezTo>
                    <a:pt x="277" y="224"/>
                    <a:pt x="277" y="217"/>
                    <a:pt x="284" y="213"/>
                  </a:cubicBezTo>
                  <a:cubicBezTo>
                    <a:pt x="339" y="178"/>
                    <a:pt x="339" y="178"/>
                    <a:pt x="339" y="178"/>
                  </a:cubicBezTo>
                  <a:cubicBezTo>
                    <a:pt x="346" y="174"/>
                    <a:pt x="354" y="177"/>
                    <a:pt x="356" y="185"/>
                  </a:cubicBezTo>
                  <a:cubicBezTo>
                    <a:pt x="356" y="185"/>
                    <a:pt x="361" y="203"/>
                    <a:pt x="361" y="220"/>
                  </a:cubicBezTo>
                  <a:close/>
                  <a:moveTo>
                    <a:pt x="321" y="321"/>
                  </a:moveTo>
                  <a:cubicBezTo>
                    <a:pt x="308" y="333"/>
                    <a:pt x="292" y="343"/>
                    <a:pt x="292" y="343"/>
                  </a:cubicBezTo>
                  <a:cubicBezTo>
                    <a:pt x="285" y="347"/>
                    <a:pt x="277" y="343"/>
                    <a:pt x="275" y="335"/>
                  </a:cubicBezTo>
                  <a:cubicBezTo>
                    <a:pt x="260" y="272"/>
                    <a:pt x="260" y="272"/>
                    <a:pt x="260" y="272"/>
                  </a:cubicBezTo>
                  <a:cubicBezTo>
                    <a:pt x="258" y="264"/>
                    <a:pt x="263" y="259"/>
                    <a:pt x="271" y="260"/>
                  </a:cubicBezTo>
                  <a:cubicBezTo>
                    <a:pt x="335" y="276"/>
                    <a:pt x="335" y="276"/>
                    <a:pt x="335" y="276"/>
                  </a:cubicBezTo>
                  <a:cubicBezTo>
                    <a:pt x="343" y="278"/>
                    <a:pt x="346" y="285"/>
                    <a:pt x="342" y="292"/>
                  </a:cubicBezTo>
                  <a:cubicBezTo>
                    <a:pt x="342" y="292"/>
                    <a:pt x="333" y="309"/>
                    <a:pt x="321" y="321"/>
                  </a:cubicBezTo>
                  <a:close/>
                  <a:moveTo>
                    <a:pt x="178" y="341"/>
                  </a:moveTo>
                  <a:cubicBezTo>
                    <a:pt x="213" y="285"/>
                    <a:pt x="213" y="285"/>
                    <a:pt x="213" y="285"/>
                  </a:cubicBezTo>
                  <a:cubicBezTo>
                    <a:pt x="217" y="278"/>
                    <a:pt x="224" y="278"/>
                    <a:pt x="228" y="285"/>
                  </a:cubicBezTo>
                  <a:cubicBezTo>
                    <a:pt x="263" y="341"/>
                    <a:pt x="263" y="341"/>
                    <a:pt x="263" y="341"/>
                  </a:cubicBezTo>
                  <a:cubicBezTo>
                    <a:pt x="267" y="348"/>
                    <a:pt x="264" y="356"/>
                    <a:pt x="256" y="358"/>
                  </a:cubicBezTo>
                  <a:cubicBezTo>
                    <a:pt x="256" y="358"/>
                    <a:pt x="238" y="363"/>
                    <a:pt x="221" y="363"/>
                  </a:cubicBezTo>
                  <a:cubicBezTo>
                    <a:pt x="203" y="363"/>
                    <a:pt x="185" y="358"/>
                    <a:pt x="185" y="358"/>
                  </a:cubicBezTo>
                  <a:cubicBezTo>
                    <a:pt x="177" y="356"/>
                    <a:pt x="174" y="348"/>
                    <a:pt x="178" y="341"/>
                  </a:cubicBezTo>
                  <a:close/>
                  <a:moveTo>
                    <a:pt x="221" y="255"/>
                  </a:moveTo>
                  <a:cubicBezTo>
                    <a:pt x="202" y="255"/>
                    <a:pt x="186" y="240"/>
                    <a:pt x="186" y="220"/>
                  </a:cubicBezTo>
                  <a:cubicBezTo>
                    <a:pt x="186" y="201"/>
                    <a:pt x="202" y="186"/>
                    <a:pt x="221" y="186"/>
                  </a:cubicBezTo>
                  <a:cubicBezTo>
                    <a:pt x="240" y="186"/>
                    <a:pt x="255" y="201"/>
                    <a:pt x="255" y="220"/>
                  </a:cubicBezTo>
                  <a:cubicBezTo>
                    <a:pt x="255" y="240"/>
                    <a:pt x="240" y="255"/>
                    <a:pt x="221" y="255"/>
                  </a:cubicBezTo>
                  <a:close/>
                  <a:moveTo>
                    <a:pt x="120" y="322"/>
                  </a:moveTo>
                  <a:cubicBezTo>
                    <a:pt x="108" y="310"/>
                    <a:pt x="99" y="294"/>
                    <a:pt x="99" y="294"/>
                  </a:cubicBezTo>
                  <a:cubicBezTo>
                    <a:pt x="95" y="286"/>
                    <a:pt x="98" y="279"/>
                    <a:pt x="106" y="277"/>
                  </a:cubicBezTo>
                  <a:cubicBezTo>
                    <a:pt x="170" y="262"/>
                    <a:pt x="170" y="262"/>
                    <a:pt x="170" y="262"/>
                  </a:cubicBezTo>
                  <a:cubicBezTo>
                    <a:pt x="178" y="260"/>
                    <a:pt x="182" y="265"/>
                    <a:pt x="181" y="273"/>
                  </a:cubicBezTo>
                  <a:cubicBezTo>
                    <a:pt x="165" y="337"/>
                    <a:pt x="165" y="337"/>
                    <a:pt x="165" y="337"/>
                  </a:cubicBezTo>
                  <a:cubicBezTo>
                    <a:pt x="163" y="345"/>
                    <a:pt x="156" y="348"/>
                    <a:pt x="149" y="344"/>
                  </a:cubicBezTo>
                  <a:cubicBezTo>
                    <a:pt x="149" y="344"/>
                    <a:pt x="133" y="335"/>
                    <a:pt x="120" y="322"/>
                  </a:cubicBezTo>
                  <a:close/>
                  <a:moveTo>
                    <a:pt x="100" y="180"/>
                  </a:moveTo>
                  <a:cubicBezTo>
                    <a:pt x="156" y="215"/>
                    <a:pt x="156" y="215"/>
                    <a:pt x="156" y="215"/>
                  </a:cubicBezTo>
                  <a:cubicBezTo>
                    <a:pt x="163" y="219"/>
                    <a:pt x="163" y="226"/>
                    <a:pt x="156" y="230"/>
                  </a:cubicBezTo>
                  <a:cubicBezTo>
                    <a:pt x="100" y="264"/>
                    <a:pt x="100" y="264"/>
                    <a:pt x="100" y="264"/>
                  </a:cubicBezTo>
                  <a:cubicBezTo>
                    <a:pt x="93" y="269"/>
                    <a:pt x="85" y="266"/>
                    <a:pt x="83" y="258"/>
                  </a:cubicBezTo>
                  <a:cubicBezTo>
                    <a:pt x="83" y="258"/>
                    <a:pt x="78" y="240"/>
                    <a:pt x="78" y="222"/>
                  </a:cubicBezTo>
                  <a:cubicBezTo>
                    <a:pt x="78" y="205"/>
                    <a:pt x="83" y="187"/>
                    <a:pt x="83" y="187"/>
                  </a:cubicBezTo>
                  <a:cubicBezTo>
                    <a:pt x="85" y="179"/>
                    <a:pt x="93" y="176"/>
                    <a:pt x="100" y="180"/>
                  </a:cubicBezTo>
                  <a:close/>
                  <a:moveTo>
                    <a:pt x="119" y="122"/>
                  </a:moveTo>
                  <a:cubicBezTo>
                    <a:pt x="131" y="109"/>
                    <a:pt x="148" y="100"/>
                    <a:pt x="148" y="100"/>
                  </a:cubicBezTo>
                  <a:cubicBezTo>
                    <a:pt x="155" y="96"/>
                    <a:pt x="162" y="100"/>
                    <a:pt x="164" y="108"/>
                  </a:cubicBezTo>
                  <a:cubicBezTo>
                    <a:pt x="179" y="171"/>
                    <a:pt x="179" y="171"/>
                    <a:pt x="179" y="171"/>
                  </a:cubicBezTo>
                  <a:cubicBezTo>
                    <a:pt x="181" y="179"/>
                    <a:pt x="176" y="184"/>
                    <a:pt x="168" y="182"/>
                  </a:cubicBezTo>
                  <a:cubicBezTo>
                    <a:pt x="104" y="167"/>
                    <a:pt x="104" y="167"/>
                    <a:pt x="104" y="167"/>
                  </a:cubicBezTo>
                  <a:cubicBezTo>
                    <a:pt x="96" y="165"/>
                    <a:pt x="93" y="158"/>
                    <a:pt x="97" y="151"/>
                  </a:cubicBezTo>
                  <a:cubicBezTo>
                    <a:pt x="97" y="151"/>
                    <a:pt x="106" y="134"/>
                    <a:pt x="119" y="122"/>
                  </a:cubicBezTo>
                  <a:close/>
                  <a:moveTo>
                    <a:pt x="261" y="102"/>
                  </a:moveTo>
                  <a:cubicBezTo>
                    <a:pt x="227" y="157"/>
                    <a:pt x="227" y="157"/>
                    <a:pt x="227" y="157"/>
                  </a:cubicBezTo>
                  <a:cubicBezTo>
                    <a:pt x="222" y="164"/>
                    <a:pt x="215" y="164"/>
                    <a:pt x="211" y="157"/>
                  </a:cubicBezTo>
                  <a:cubicBezTo>
                    <a:pt x="177" y="102"/>
                    <a:pt x="177" y="102"/>
                    <a:pt x="177" y="102"/>
                  </a:cubicBezTo>
                  <a:cubicBezTo>
                    <a:pt x="172" y="95"/>
                    <a:pt x="175" y="87"/>
                    <a:pt x="183" y="85"/>
                  </a:cubicBezTo>
                  <a:cubicBezTo>
                    <a:pt x="183" y="85"/>
                    <a:pt x="201" y="80"/>
                    <a:pt x="219" y="80"/>
                  </a:cubicBezTo>
                  <a:cubicBezTo>
                    <a:pt x="236" y="80"/>
                    <a:pt x="254" y="85"/>
                    <a:pt x="254" y="85"/>
                  </a:cubicBezTo>
                  <a:cubicBezTo>
                    <a:pt x="262" y="87"/>
                    <a:pt x="265" y="95"/>
                    <a:pt x="261" y="102"/>
                  </a:cubicBezTo>
                  <a:close/>
                  <a:moveTo>
                    <a:pt x="319" y="121"/>
                  </a:moveTo>
                  <a:cubicBezTo>
                    <a:pt x="332" y="133"/>
                    <a:pt x="341" y="149"/>
                    <a:pt x="341" y="149"/>
                  </a:cubicBezTo>
                  <a:cubicBezTo>
                    <a:pt x="345" y="156"/>
                    <a:pt x="342" y="164"/>
                    <a:pt x="334" y="166"/>
                  </a:cubicBezTo>
                  <a:cubicBezTo>
                    <a:pt x="270" y="181"/>
                    <a:pt x="270" y="181"/>
                    <a:pt x="270" y="181"/>
                  </a:cubicBezTo>
                  <a:cubicBezTo>
                    <a:pt x="262" y="183"/>
                    <a:pt x="257" y="178"/>
                    <a:pt x="259" y="170"/>
                  </a:cubicBezTo>
                  <a:cubicBezTo>
                    <a:pt x="274" y="106"/>
                    <a:pt x="274" y="106"/>
                    <a:pt x="274" y="106"/>
                  </a:cubicBezTo>
                  <a:cubicBezTo>
                    <a:pt x="276" y="98"/>
                    <a:pt x="283" y="95"/>
                    <a:pt x="290" y="99"/>
                  </a:cubicBezTo>
                  <a:cubicBezTo>
                    <a:pt x="290" y="99"/>
                    <a:pt x="307" y="108"/>
                    <a:pt x="319" y="121"/>
                  </a:cubicBezTo>
                  <a:close/>
                </a:path>
              </a:pathLst>
            </a:custGeom>
            <a:solidFill>
              <a:srgbClr val="FFB900"/>
            </a:solidFill>
            <a:ln>
              <a:noFill/>
            </a:ln>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235" name="Freeform 8"/>
            <p:cNvSpPr>
              <a:spLocks/>
            </p:cNvSpPr>
            <p:nvPr userDrawn="1"/>
          </p:nvSpPr>
          <p:spPr bwMode="auto">
            <a:xfrm>
              <a:off x="8040688" y="7580313"/>
              <a:ext cx="2109787" cy="2235200"/>
            </a:xfrm>
            <a:custGeom>
              <a:avLst/>
              <a:gdLst>
                <a:gd name="T0" fmla="*/ 516 w 601"/>
                <a:gd name="T1" fmla="*/ 0 h 635"/>
                <a:gd name="T2" fmla="*/ 296 w 601"/>
                <a:gd name="T3" fmla="*/ 208 h 635"/>
                <a:gd name="T4" fmla="*/ 220 w 601"/>
                <a:gd name="T5" fmla="*/ 195 h 635"/>
                <a:gd name="T6" fmla="*/ 0 w 601"/>
                <a:gd name="T7" fmla="*/ 415 h 635"/>
                <a:gd name="T8" fmla="*/ 220 w 601"/>
                <a:gd name="T9" fmla="*/ 635 h 635"/>
                <a:gd name="T10" fmla="*/ 601 w 601"/>
                <a:gd name="T11" fmla="*/ 635 h 635"/>
                <a:gd name="T12" fmla="*/ 601 w 601"/>
                <a:gd name="T13" fmla="*/ 17 h 635"/>
                <a:gd name="T14" fmla="*/ 516 w 601"/>
                <a:gd name="T15" fmla="*/ 0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1" h="635">
                  <a:moveTo>
                    <a:pt x="516" y="0"/>
                  </a:moveTo>
                  <a:cubicBezTo>
                    <a:pt x="398" y="0"/>
                    <a:pt x="302" y="92"/>
                    <a:pt x="296" y="208"/>
                  </a:cubicBezTo>
                  <a:cubicBezTo>
                    <a:pt x="272" y="200"/>
                    <a:pt x="247" y="195"/>
                    <a:pt x="220" y="195"/>
                  </a:cubicBezTo>
                  <a:cubicBezTo>
                    <a:pt x="99" y="195"/>
                    <a:pt x="0" y="293"/>
                    <a:pt x="0" y="415"/>
                  </a:cubicBezTo>
                  <a:cubicBezTo>
                    <a:pt x="0" y="536"/>
                    <a:pt x="99" y="635"/>
                    <a:pt x="220" y="635"/>
                  </a:cubicBezTo>
                  <a:cubicBezTo>
                    <a:pt x="601" y="635"/>
                    <a:pt x="601" y="635"/>
                    <a:pt x="601" y="635"/>
                  </a:cubicBezTo>
                  <a:cubicBezTo>
                    <a:pt x="601" y="17"/>
                    <a:pt x="601" y="17"/>
                    <a:pt x="601" y="17"/>
                  </a:cubicBezTo>
                  <a:cubicBezTo>
                    <a:pt x="575" y="6"/>
                    <a:pt x="546" y="0"/>
                    <a:pt x="5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236" name="Freeform 9"/>
            <p:cNvSpPr>
              <a:spLocks/>
            </p:cNvSpPr>
            <p:nvPr userDrawn="1"/>
          </p:nvSpPr>
          <p:spPr bwMode="auto">
            <a:xfrm>
              <a:off x="12195175" y="7151688"/>
              <a:ext cx="2590800" cy="2663825"/>
            </a:xfrm>
            <a:custGeom>
              <a:avLst/>
              <a:gdLst>
                <a:gd name="T0" fmla="*/ 738 w 738"/>
                <a:gd name="T1" fmla="*/ 537 h 757"/>
                <a:gd name="T2" fmla="*/ 518 w 738"/>
                <a:gd name="T3" fmla="*/ 317 h 757"/>
                <a:gd name="T4" fmla="*/ 495 w 738"/>
                <a:gd name="T5" fmla="*/ 318 h 757"/>
                <a:gd name="T6" fmla="*/ 518 w 738"/>
                <a:gd name="T7" fmla="*/ 221 h 757"/>
                <a:gd name="T8" fmla="*/ 297 w 738"/>
                <a:gd name="T9" fmla="*/ 0 h 757"/>
                <a:gd name="T10" fmla="*/ 79 w 738"/>
                <a:gd name="T11" fmla="*/ 194 h 757"/>
                <a:gd name="T12" fmla="*/ 0 w 738"/>
                <a:gd name="T13" fmla="*/ 139 h 757"/>
                <a:gd name="T14" fmla="*/ 0 w 738"/>
                <a:gd name="T15" fmla="*/ 757 h 757"/>
                <a:gd name="T16" fmla="*/ 518 w 738"/>
                <a:gd name="T17" fmla="*/ 757 h 757"/>
                <a:gd name="T18" fmla="*/ 738 w 738"/>
                <a:gd name="T19" fmla="*/ 537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57">
                  <a:moveTo>
                    <a:pt x="738" y="537"/>
                  </a:moveTo>
                  <a:cubicBezTo>
                    <a:pt x="738" y="415"/>
                    <a:pt x="639" y="317"/>
                    <a:pt x="518" y="317"/>
                  </a:cubicBezTo>
                  <a:cubicBezTo>
                    <a:pt x="510" y="317"/>
                    <a:pt x="502" y="317"/>
                    <a:pt x="495" y="318"/>
                  </a:cubicBezTo>
                  <a:cubicBezTo>
                    <a:pt x="509" y="289"/>
                    <a:pt x="518" y="256"/>
                    <a:pt x="518" y="221"/>
                  </a:cubicBezTo>
                  <a:cubicBezTo>
                    <a:pt x="518" y="99"/>
                    <a:pt x="419" y="0"/>
                    <a:pt x="297" y="0"/>
                  </a:cubicBezTo>
                  <a:cubicBezTo>
                    <a:pt x="185" y="0"/>
                    <a:pt x="92" y="85"/>
                    <a:pt x="79" y="194"/>
                  </a:cubicBezTo>
                  <a:cubicBezTo>
                    <a:pt x="57" y="171"/>
                    <a:pt x="31" y="151"/>
                    <a:pt x="0" y="139"/>
                  </a:cubicBezTo>
                  <a:cubicBezTo>
                    <a:pt x="0" y="757"/>
                    <a:pt x="0" y="757"/>
                    <a:pt x="0" y="757"/>
                  </a:cubicBezTo>
                  <a:cubicBezTo>
                    <a:pt x="518" y="757"/>
                    <a:pt x="518" y="757"/>
                    <a:pt x="518" y="757"/>
                  </a:cubicBezTo>
                  <a:cubicBezTo>
                    <a:pt x="639" y="757"/>
                    <a:pt x="738" y="658"/>
                    <a:pt x="738" y="5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grpSp>
      <p:sp>
        <p:nvSpPr>
          <p:cNvPr id="238" name="Freeform 237"/>
          <p:cNvSpPr>
            <a:spLocks/>
          </p:cNvSpPr>
          <p:nvPr userDrawn="1"/>
        </p:nvSpPr>
        <p:spPr bwMode="auto">
          <a:xfrm flipH="1">
            <a:off x="5903395" y="1542100"/>
            <a:ext cx="717132" cy="291498"/>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endParaRPr lang="en-US" sz="1765">
              <a:solidFill>
                <a:schemeClr val="tx1"/>
              </a:solidFill>
            </a:endParaRPr>
          </a:p>
        </p:txBody>
      </p:sp>
      <p:sp>
        <p:nvSpPr>
          <p:cNvPr id="2" name="Cím 1"/>
          <p:cNvSpPr>
            <a:spLocks noGrp="1"/>
          </p:cNvSpPr>
          <p:nvPr>
            <p:ph type="title" hasCustomPrompt="1"/>
          </p:nvPr>
        </p:nvSpPr>
        <p:spPr>
          <a:xfrm>
            <a:off x="348295" y="2125192"/>
            <a:ext cx="6515529" cy="1554663"/>
          </a:xfrm>
        </p:spPr>
        <p:txBody>
          <a:bodyPr anchor="t">
            <a:normAutofit/>
          </a:bodyPr>
          <a:lstStyle>
            <a:lvl1pPr>
              <a:defRPr sz="5200">
                <a:solidFill>
                  <a:schemeClr val="tx1"/>
                </a:solidFill>
              </a:defRPr>
            </a:lvl1pPr>
          </a:lstStyle>
          <a:p>
            <a:r>
              <a:rPr lang="hu-HU" dirty="0"/>
              <a:t>Cím</a:t>
            </a:r>
          </a:p>
        </p:txBody>
      </p:sp>
    </p:spTree>
    <p:extLst>
      <p:ext uri="{BB962C8B-B14F-4D97-AF65-F5344CB8AC3E}">
        <p14:creationId xmlns:p14="http://schemas.microsoft.com/office/powerpoint/2010/main" val="22502593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ím 2">
    <p:spTree>
      <p:nvGrpSpPr>
        <p:cNvPr id="1" name=""/>
        <p:cNvGrpSpPr/>
        <p:nvPr/>
      </p:nvGrpSpPr>
      <p:grpSpPr>
        <a:xfrm>
          <a:off x="0" y="0"/>
          <a:ext cx="0" cy="0"/>
          <a:chOff x="0" y="0"/>
          <a:chExt cx="0" cy="0"/>
        </a:xfrm>
      </p:grpSpPr>
      <p:pic>
        <p:nvPicPr>
          <p:cNvPr id="6" name="Icon" descr="Ones-and-zeroes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hu-HU" dirty="0"/>
              <a:t>Cím</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hu-HU" dirty="0"/>
              <a:t>Alcím / Előadó</a:t>
            </a:r>
            <a:endParaRPr lang="en-US" dirty="0"/>
          </a:p>
        </p:txBody>
      </p:sp>
    </p:spTree>
    <p:extLst>
      <p:ext uri="{BB962C8B-B14F-4D97-AF65-F5344CB8AC3E}">
        <p14:creationId xmlns:p14="http://schemas.microsoft.com/office/powerpoint/2010/main" val="324507359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ím 3">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email">
            <a:extLst>
              <a:ext uri="{28A0092B-C50C-407E-A947-70E740481C1C}">
                <a14:useLocalDpi xmlns:a14="http://schemas.microsoft.com/office/drawing/2010/main"/>
              </a:ext>
            </a:extLst>
          </a:blip>
          <a:srcRect t="7813" b="7813"/>
          <a:stretch/>
        </p:blipFill>
        <p:spPr bwMode="ltGray">
          <a:xfrm>
            <a:off x="0" y="0"/>
            <a:ext cx="12192000" cy="6858973"/>
          </a:xfrm>
          <a:prstGeom prst="rect">
            <a:avLst/>
          </a:prstGeom>
        </p:spPr>
      </p:pic>
      <p:sp>
        <p:nvSpPr>
          <p:cNvPr id="2" name="Rectangle 1"/>
          <p:cNvSpPr/>
          <p:nvPr userDrawn="1"/>
        </p:nvSpPr>
        <p:spPr bwMode="auto">
          <a:xfrm>
            <a:off x="266063" y="2084186"/>
            <a:ext cx="6278150" cy="3586194"/>
          </a:xfrm>
          <a:prstGeom prst="rect">
            <a:avLst/>
          </a:prstGeom>
          <a:solidFill>
            <a:schemeClr val="tx1">
              <a:alpha val="82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2353" dirty="0">
                <a:gradFill>
                  <a:gsLst>
                    <a:gs pos="0">
                      <a:srgbClr val="FFFFFF"/>
                    </a:gs>
                    <a:gs pos="100000">
                      <a:srgbClr val="FFFFFF"/>
                    </a:gs>
                  </a:gsLst>
                  <a:lin ang="5400000" scaled="0"/>
                </a:gradFill>
                <a:ea typeface="Segoe UI" pitchFamily="34" charset="0"/>
                <a:cs typeface="Segoe UI" pitchFamily="34" charset="0"/>
              </a:rPr>
              <a:t>    </a:t>
            </a:r>
          </a:p>
        </p:txBody>
      </p:sp>
      <p:sp>
        <p:nvSpPr>
          <p:cNvPr id="9" name="Title 1"/>
          <p:cNvSpPr>
            <a:spLocks noGrp="1"/>
          </p:cNvSpPr>
          <p:nvPr>
            <p:ph type="title" hasCustomPrompt="1"/>
          </p:nvPr>
        </p:nvSpPr>
        <p:spPr bwMode="auto">
          <a:xfrm>
            <a:off x="269302" y="2084186"/>
            <a:ext cx="6276530" cy="1793104"/>
          </a:xfrm>
          <a:noFill/>
        </p:spPr>
        <p:txBody>
          <a:bodyPr lIns="146304" tIns="91440" rIns="146304" bIns="91440" anchor="t" anchorCtr="0"/>
          <a:lstStyle>
            <a:lvl1pPr>
              <a:defRPr sz="5294" spc="-98" baseline="0">
                <a:gradFill>
                  <a:gsLst>
                    <a:gs pos="76768">
                      <a:srgbClr val="FFFFFF"/>
                    </a:gs>
                    <a:gs pos="53000">
                      <a:srgbClr val="FFFFFF"/>
                    </a:gs>
                  </a:gsLst>
                  <a:lin ang="5400000" scaled="0"/>
                </a:gradFill>
              </a:defRPr>
            </a:lvl1pPr>
          </a:lstStyle>
          <a:p>
            <a:r>
              <a:rPr lang="hu-HU" dirty="0"/>
              <a:t>Cím</a:t>
            </a:r>
            <a:endParaRPr lang="en-US" dirty="0"/>
          </a:p>
        </p:txBody>
      </p:sp>
      <p:sp>
        <p:nvSpPr>
          <p:cNvPr id="3" name="Text Placeholder 2"/>
          <p:cNvSpPr>
            <a:spLocks noGrp="1"/>
          </p:cNvSpPr>
          <p:nvPr>
            <p:ph type="body" sz="quarter" idx="14" hasCustomPrompt="1"/>
          </p:nvPr>
        </p:nvSpPr>
        <p:spPr bwMode="auto">
          <a:xfrm>
            <a:off x="267683" y="3877271"/>
            <a:ext cx="6276530" cy="1789991"/>
          </a:xfrm>
        </p:spPr>
        <p:txBody>
          <a:bodyPr tIns="109728" bIns="109728">
            <a:noAutofit/>
          </a:bodyPr>
          <a:lstStyle>
            <a:lvl1pPr marL="0" indent="0">
              <a:spcBef>
                <a:spcPts val="0"/>
              </a:spcBef>
              <a:buNone/>
              <a:defRPr sz="3137">
                <a:gradFill>
                  <a:gsLst>
                    <a:gs pos="76768">
                      <a:srgbClr val="FFFFFF"/>
                    </a:gs>
                    <a:gs pos="53000">
                      <a:srgbClr val="FFFFFF"/>
                    </a:gs>
                  </a:gsLst>
                  <a:lin ang="5400000" scaled="0"/>
                </a:gradFill>
              </a:defRPr>
            </a:lvl1pPr>
          </a:lstStyle>
          <a:p>
            <a:pPr lvl="0"/>
            <a:r>
              <a:rPr lang="hu-HU" dirty="0"/>
              <a:t>Alcím / előadó</a:t>
            </a:r>
            <a:endParaRPr lang="en-US" dirty="0"/>
          </a:p>
        </p:txBody>
      </p:sp>
    </p:spTree>
    <p:extLst>
      <p:ext uri="{BB962C8B-B14F-4D97-AF65-F5344CB8AC3E}">
        <p14:creationId xmlns:p14="http://schemas.microsoft.com/office/powerpoint/2010/main" val="1264872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0">
                      <a:schemeClr val="tx1"/>
                    </a:gs>
                    <a:gs pos="100000">
                      <a:schemeClr val="tx1"/>
                    </a:gs>
                  </a:gsLst>
                  <a:lin ang="5400000" scaled="0"/>
                </a:gradFill>
              </a:defRPr>
            </a:lvl1pPr>
          </a:lstStyle>
          <a:p>
            <a:r>
              <a:rPr lang="hu-HU" dirty="0" err="1"/>
              <a:t>Demo</a:t>
            </a:r>
            <a:r>
              <a:rPr lang="hu-HU" dirty="0"/>
              <a:t> címe</a:t>
            </a:r>
            <a:endParaRPr lang="en-US" dirty="0"/>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hu-HU" dirty="0"/>
              <a:t>Alcím, részletek</a:t>
            </a:r>
            <a:endParaRPr lang="en-US" dirty="0"/>
          </a:p>
        </p:txBody>
      </p:sp>
      <p:pic>
        <p:nvPicPr>
          <p:cNvPr id="4" name="Picture 3" descr="Ones-and-zeroes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9210785" y="4774217"/>
            <a:ext cx="2714605" cy="1972396"/>
          </a:xfrm>
          <a:prstGeom prst="rect">
            <a:avLst/>
          </a:prstGeom>
        </p:spPr>
      </p:pic>
    </p:spTree>
    <p:extLst>
      <p:ext uri="{BB962C8B-B14F-4D97-AF65-F5344CB8AC3E}">
        <p14:creationId xmlns:p14="http://schemas.microsoft.com/office/powerpoint/2010/main" val="40612739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artalomjegyzék">
    <p:spTree>
      <p:nvGrpSpPr>
        <p:cNvPr id="1" name=""/>
        <p:cNvGrpSpPr/>
        <p:nvPr/>
      </p:nvGrpSpPr>
      <p:grpSpPr>
        <a:xfrm>
          <a:off x="0" y="0"/>
          <a:ext cx="0" cy="0"/>
          <a:chOff x="0" y="0"/>
          <a:chExt cx="0" cy="0"/>
        </a:xfrm>
      </p:grpSpPr>
      <p:grpSp>
        <p:nvGrpSpPr>
          <p:cNvPr id="7" name="Group 230"/>
          <p:cNvGrpSpPr/>
          <p:nvPr userDrawn="1"/>
        </p:nvGrpSpPr>
        <p:grpSpPr bwMode="auto">
          <a:xfrm>
            <a:off x="8873857" y="387905"/>
            <a:ext cx="2629271" cy="1038490"/>
            <a:chOff x="8040688" y="7151688"/>
            <a:chExt cx="6745287" cy="2663825"/>
          </a:xfrm>
        </p:grpSpPr>
        <p:sp>
          <p:nvSpPr>
            <p:cNvPr id="8" name="Freeform 5"/>
            <p:cNvSpPr>
              <a:spLocks noEditPoints="1"/>
            </p:cNvSpPr>
            <p:nvPr userDrawn="1"/>
          </p:nvSpPr>
          <p:spPr bwMode="auto">
            <a:xfrm>
              <a:off x="10498138" y="7808913"/>
              <a:ext cx="776287" cy="774700"/>
            </a:xfrm>
            <a:custGeom>
              <a:avLst/>
              <a:gdLst>
                <a:gd name="T0" fmla="*/ 50 w 221"/>
                <a:gd name="T1" fmla="*/ 202 h 220"/>
                <a:gd name="T2" fmla="*/ 73 w 221"/>
                <a:gd name="T3" fmla="*/ 186 h 220"/>
                <a:gd name="T4" fmla="*/ 86 w 221"/>
                <a:gd name="T5" fmla="*/ 183 h 220"/>
                <a:gd name="T6" fmla="*/ 95 w 221"/>
                <a:gd name="T7" fmla="*/ 185 h 220"/>
                <a:gd name="T8" fmla="*/ 109 w 221"/>
                <a:gd name="T9" fmla="*/ 214 h 220"/>
                <a:gd name="T10" fmla="*/ 133 w 221"/>
                <a:gd name="T11" fmla="*/ 218 h 220"/>
                <a:gd name="T12" fmla="*/ 138 w 221"/>
                <a:gd name="T13" fmla="*/ 191 h 220"/>
                <a:gd name="T14" fmla="*/ 145 w 221"/>
                <a:gd name="T15" fmla="*/ 179 h 220"/>
                <a:gd name="T16" fmla="*/ 153 w 221"/>
                <a:gd name="T17" fmla="*/ 174 h 220"/>
                <a:gd name="T18" fmla="*/ 183 w 221"/>
                <a:gd name="T19" fmla="*/ 184 h 220"/>
                <a:gd name="T20" fmla="*/ 202 w 221"/>
                <a:gd name="T21" fmla="*/ 170 h 220"/>
                <a:gd name="T22" fmla="*/ 187 w 221"/>
                <a:gd name="T23" fmla="*/ 148 h 220"/>
                <a:gd name="T24" fmla="*/ 183 w 221"/>
                <a:gd name="T25" fmla="*/ 134 h 220"/>
                <a:gd name="T26" fmla="*/ 186 w 221"/>
                <a:gd name="T27" fmla="*/ 125 h 220"/>
                <a:gd name="T28" fmla="*/ 215 w 221"/>
                <a:gd name="T29" fmla="*/ 111 h 220"/>
                <a:gd name="T30" fmla="*/ 218 w 221"/>
                <a:gd name="T31" fmla="*/ 88 h 220"/>
                <a:gd name="T32" fmla="*/ 191 w 221"/>
                <a:gd name="T33" fmla="*/ 83 h 220"/>
                <a:gd name="T34" fmla="*/ 179 w 221"/>
                <a:gd name="T35" fmla="*/ 76 h 220"/>
                <a:gd name="T36" fmla="*/ 175 w 221"/>
                <a:gd name="T37" fmla="*/ 67 h 220"/>
                <a:gd name="T38" fmla="*/ 185 w 221"/>
                <a:gd name="T39" fmla="*/ 37 h 220"/>
                <a:gd name="T40" fmla="*/ 171 w 221"/>
                <a:gd name="T41" fmla="*/ 18 h 220"/>
                <a:gd name="T42" fmla="*/ 148 w 221"/>
                <a:gd name="T43" fmla="*/ 34 h 220"/>
                <a:gd name="T44" fmla="*/ 135 w 221"/>
                <a:gd name="T45" fmla="*/ 37 h 220"/>
                <a:gd name="T46" fmla="*/ 126 w 221"/>
                <a:gd name="T47" fmla="*/ 34 h 220"/>
                <a:gd name="T48" fmla="*/ 112 w 221"/>
                <a:gd name="T49" fmla="*/ 6 h 220"/>
                <a:gd name="T50" fmla="*/ 88 w 221"/>
                <a:gd name="T51" fmla="*/ 2 h 220"/>
                <a:gd name="T52" fmla="*/ 83 w 221"/>
                <a:gd name="T53" fmla="*/ 29 h 220"/>
                <a:gd name="T54" fmla="*/ 68 w 221"/>
                <a:gd name="T55" fmla="*/ 46 h 220"/>
                <a:gd name="T56" fmla="*/ 38 w 221"/>
                <a:gd name="T57" fmla="*/ 35 h 220"/>
                <a:gd name="T58" fmla="*/ 19 w 221"/>
                <a:gd name="T59" fmla="*/ 49 h 220"/>
                <a:gd name="T60" fmla="*/ 34 w 221"/>
                <a:gd name="T61" fmla="*/ 72 h 220"/>
                <a:gd name="T62" fmla="*/ 35 w 221"/>
                <a:gd name="T63" fmla="*/ 96 h 220"/>
                <a:gd name="T64" fmla="*/ 6 w 221"/>
                <a:gd name="T65" fmla="*/ 109 h 220"/>
                <a:gd name="T66" fmla="*/ 3 w 221"/>
                <a:gd name="T67" fmla="*/ 132 h 220"/>
                <a:gd name="T68" fmla="*/ 30 w 221"/>
                <a:gd name="T69" fmla="*/ 137 h 220"/>
                <a:gd name="T70" fmla="*/ 46 w 221"/>
                <a:gd name="T71" fmla="*/ 152 h 220"/>
                <a:gd name="T72" fmla="*/ 46 w 221"/>
                <a:gd name="T73" fmla="*/ 166 h 220"/>
                <a:gd name="T74" fmla="*/ 37 w 221"/>
                <a:gd name="T75" fmla="*/ 192 h 220"/>
                <a:gd name="T76" fmla="*/ 78 w 221"/>
                <a:gd name="T77" fmla="*/ 85 h 220"/>
                <a:gd name="T78" fmla="*/ 142 w 221"/>
                <a:gd name="T79" fmla="*/ 1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20">
                  <a:moveTo>
                    <a:pt x="37" y="192"/>
                  </a:moveTo>
                  <a:cubicBezTo>
                    <a:pt x="50" y="202"/>
                    <a:pt x="50" y="202"/>
                    <a:pt x="50" y="202"/>
                  </a:cubicBezTo>
                  <a:cubicBezTo>
                    <a:pt x="52" y="203"/>
                    <a:pt x="56" y="203"/>
                    <a:pt x="59" y="201"/>
                  </a:cubicBezTo>
                  <a:cubicBezTo>
                    <a:pt x="73" y="186"/>
                    <a:pt x="73" y="186"/>
                    <a:pt x="73" y="186"/>
                  </a:cubicBezTo>
                  <a:cubicBezTo>
                    <a:pt x="78" y="181"/>
                    <a:pt x="82" y="181"/>
                    <a:pt x="85" y="183"/>
                  </a:cubicBezTo>
                  <a:cubicBezTo>
                    <a:pt x="86" y="183"/>
                    <a:pt x="86" y="183"/>
                    <a:pt x="86" y="183"/>
                  </a:cubicBezTo>
                  <a:cubicBezTo>
                    <a:pt x="89" y="184"/>
                    <a:pt x="92" y="185"/>
                    <a:pt x="95" y="185"/>
                  </a:cubicBezTo>
                  <a:cubicBezTo>
                    <a:pt x="95" y="185"/>
                    <a:pt x="95" y="185"/>
                    <a:pt x="95" y="185"/>
                  </a:cubicBezTo>
                  <a:cubicBezTo>
                    <a:pt x="99" y="186"/>
                    <a:pt x="103" y="188"/>
                    <a:pt x="105" y="195"/>
                  </a:cubicBezTo>
                  <a:cubicBezTo>
                    <a:pt x="109" y="214"/>
                    <a:pt x="109" y="214"/>
                    <a:pt x="109" y="214"/>
                  </a:cubicBezTo>
                  <a:cubicBezTo>
                    <a:pt x="110" y="218"/>
                    <a:pt x="114" y="220"/>
                    <a:pt x="116" y="220"/>
                  </a:cubicBezTo>
                  <a:cubicBezTo>
                    <a:pt x="133" y="218"/>
                    <a:pt x="133" y="218"/>
                    <a:pt x="133" y="218"/>
                  </a:cubicBezTo>
                  <a:cubicBezTo>
                    <a:pt x="135" y="217"/>
                    <a:pt x="138" y="214"/>
                    <a:pt x="138" y="210"/>
                  </a:cubicBezTo>
                  <a:cubicBezTo>
                    <a:pt x="138" y="191"/>
                    <a:pt x="138" y="191"/>
                    <a:pt x="138" y="191"/>
                  </a:cubicBezTo>
                  <a:cubicBezTo>
                    <a:pt x="138" y="184"/>
                    <a:pt x="141" y="181"/>
                    <a:pt x="144" y="179"/>
                  </a:cubicBezTo>
                  <a:cubicBezTo>
                    <a:pt x="144" y="179"/>
                    <a:pt x="145" y="179"/>
                    <a:pt x="145" y="179"/>
                  </a:cubicBezTo>
                  <a:cubicBezTo>
                    <a:pt x="147" y="177"/>
                    <a:pt x="150" y="176"/>
                    <a:pt x="153" y="174"/>
                  </a:cubicBezTo>
                  <a:cubicBezTo>
                    <a:pt x="153" y="174"/>
                    <a:pt x="153" y="174"/>
                    <a:pt x="153" y="174"/>
                  </a:cubicBezTo>
                  <a:cubicBezTo>
                    <a:pt x="156" y="172"/>
                    <a:pt x="161" y="171"/>
                    <a:pt x="167" y="174"/>
                  </a:cubicBezTo>
                  <a:cubicBezTo>
                    <a:pt x="183" y="184"/>
                    <a:pt x="183" y="184"/>
                    <a:pt x="183" y="184"/>
                  </a:cubicBezTo>
                  <a:cubicBezTo>
                    <a:pt x="187" y="186"/>
                    <a:pt x="191" y="185"/>
                    <a:pt x="192" y="183"/>
                  </a:cubicBezTo>
                  <a:cubicBezTo>
                    <a:pt x="202" y="170"/>
                    <a:pt x="202" y="170"/>
                    <a:pt x="202" y="170"/>
                  </a:cubicBezTo>
                  <a:cubicBezTo>
                    <a:pt x="204" y="169"/>
                    <a:pt x="204" y="164"/>
                    <a:pt x="201" y="161"/>
                  </a:cubicBezTo>
                  <a:cubicBezTo>
                    <a:pt x="187" y="148"/>
                    <a:pt x="187" y="148"/>
                    <a:pt x="187" y="148"/>
                  </a:cubicBezTo>
                  <a:cubicBezTo>
                    <a:pt x="182" y="143"/>
                    <a:pt x="182" y="139"/>
                    <a:pt x="183" y="135"/>
                  </a:cubicBezTo>
                  <a:cubicBezTo>
                    <a:pt x="183" y="135"/>
                    <a:pt x="183" y="135"/>
                    <a:pt x="183" y="134"/>
                  </a:cubicBezTo>
                  <a:cubicBezTo>
                    <a:pt x="184" y="131"/>
                    <a:pt x="185" y="128"/>
                    <a:pt x="186" y="126"/>
                  </a:cubicBezTo>
                  <a:cubicBezTo>
                    <a:pt x="186" y="125"/>
                    <a:pt x="186" y="125"/>
                    <a:pt x="186" y="125"/>
                  </a:cubicBezTo>
                  <a:cubicBezTo>
                    <a:pt x="187" y="121"/>
                    <a:pt x="189" y="117"/>
                    <a:pt x="196" y="116"/>
                  </a:cubicBezTo>
                  <a:cubicBezTo>
                    <a:pt x="215" y="111"/>
                    <a:pt x="215" y="111"/>
                    <a:pt x="215" y="111"/>
                  </a:cubicBezTo>
                  <a:cubicBezTo>
                    <a:pt x="218" y="110"/>
                    <a:pt x="221" y="106"/>
                    <a:pt x="220" y="104"/>
                  </a:cubicBezTo>
                  <a:cubicBezTo>
                    <a:pt x="218" y="88"/>
                    <a:pt x="218" y="88"/>
                    <a:pt x="218" y="88"/>
                  </a:cubicBezTo>
                  <a:cubicBezTo>
                    <a:pt x="218" y="85"/>
                    <a:pt x="215" y="82"/>
                    <a:pt x="211" y="82"/>
                  </a:cubicBezTo>
                  <a:cubicBezTo>
                    <a:pt x="191" y="83"/>
                    <a:pt x="191" y="83"/>
                    <a:pt x="191" y="83"/>
                  </a:cubicBezTo>
                  <a:cubicBezTo>
                    <a:pt x="184" y="83"/>
                    <a:pt x="181" y="80"/>
                    <a:pt x="180" y="76"/>
                  </a:cubicBezTo>
                  <a:cubicBezTo>
                    <a:pt x="180" y="76"/>
                    <a:pt x="179" y="76"/>
                    <a:pt x="179" y="76"/>
                  </a:cubicBezTo>
                  <a:cubicBezTo>
                    <a:pt x="178" y="73"/>
                    <a:pt x="176" y="70"/>
                    <a:pt x="175" y="68"/>
                  </a:cubicBezTo>
                  <a:cubicBezTo>
                    <a:pt x="175" y="67"/>
                    <a:pt x="175" y="67"/>
                    <a:pt x="175" y="67"/>
                  </a:cubicBezTo>
                  <a:cubicBezTo>
                    <a:pt x="172" y="64"/>
                    <a:pt x="171" y="60"/>
                    <a:pt x="175" y="53"/>
                  </a:cubicBezTo>
                  <a:cubicBezTo>
                    <a:pt x="185" y="37"/>
                    <a:pt x="185" y="37"/>
                    <a:pt x="185" y="37"/>
                  </a:cubicBezTo>
                  <a:cubicBezTo>
                    <a:pt x="187" y="34"/>
                    <a:pt x="186" y="29"/>
                    <a:pt x="184" y="28"/>
                  </a:cubicBezTo>
                  <a:cubicBezTo>
                    <a:pt x="171" y="18"/>
                    <a:pt x="171" y="18"/>
                    <a:pt x="171" y="18"/>
                  </a:cubicBezTo>
                  <a:cubicBezTo>
                    <a:pt x="169" y="17"/>
                    <a:pt x="164" y="16"/>
                    <a:pt x="162" y="19"/>
                  </a:cubicBezTo>
                  <a:cubicBezTo>
                    <a:pt x="148" y="34"/>
                    <a:pt x="148" y="34"/>
                    <a:pt x="148" y="34"/>
                  </a:cubicBezTo>
                  <a:cubicBezTo>
                    <a:pt x="143" y="38"/>
                    <a:pt x="139" y="38"/>
                    <a:pt x="135" y="37"/>
                  </a:cubicBezTo>
                  <a:cubicBezTo>
                    <a:pt x="135" y="37"/>
                    <a:pt x="135" y="37"/>
                    <a:pt x="135" y="37"/>
                  </a:cubicBezTo>
                  <a:cubicBezTo>
                    <a:pt x="132" y="36"/>
                    <a:pt x="129" y="35"/>
                    <a:pt x="126" y="34"/>
                  </a:cubicBezTo>
                  <a:cubicBezTo>
                    <a:pt x="126" y="34"/>
                    <a:pt x="126" y="34"/>
                    <a:pt x="126" y="34"/>
                  </a:cubicBezTo>
                  <a:cubicBezTo>
                    <a:pt x="121" y="34"/>
                    <a:pt x="118" y="32"/>
                    <a:pt x="116" y="24"/>
                  </a:cubicBezTo>
                  <a:cubicBezTo>
                    <a:pt x="112" y="6"/>
                    <a:pt x="112" y="6"/>
                    <a:pt x="112" y="6"/>
                  </a:cubicBezTo>
                  <a:cubicBezTo>
                    <a:pt x="111" y="2"/>
                    <a:pt x="107" y="0"/>
                    <a:pt x="104" y="0"/>
                  </a:cubicBezTo>
                  <a:cubicBezTo>
                    <a:pt x="88" y="2"/>
                    <a:pt x="88" y="2"/>
                    <a:pt x="88" y="2"/>
                  </a:cubicBezTo>
                  <a:cubicBezTo>
                    <a:pt x="86" y="2"/>
                    <a:pt x="83" y="6"/>
                    <a:pt x="83" y="9"/>
                  </a:cubicBezTo>
                  <a:cubicBezTo>
                    <a:pt x="83" y="29"/>
                    <a:pt x="83" y="29"/>
                    <a:pt x="83" y="29"/>
                  </a:cubicBezTo>
                  <a:cubicBezTo>
                    <a:pt x="83" y="36"/>
                    <a:pt x="80" y="39"/>
                    <a:pt x="77" y="41"/>
                  </a:cubicBezTo>
                  <a:cubicBezTo>
                    <a:pt x="73" y="42"/>
                    <a:pt x="70" y="44"/>
                    <a:pt x="68" y="46"/>
                  </a:cubicBezTo>
                  <a:cubicBezTo>
                    <a:pt x="64" y="48"/>
                    <a:pt x="60" y="49"/>
                    <a:pt x="54" y="46"/>
                  </a:cubicBezTo>
                  <a:cubicBezTo>
                    <a:pt x="38" y="35"/>
                    <a:pt x="38" y="35"/>
                    <a:pt x="38" y="35"/>
                  </a:cubicBezTo>
                  <a:cubicBezTo>
                    <a:pt x="34" y="33"/>
                    <a:pt x="30" y="35"/>
                    <a:pt x="29" y="36"/>
                  </a:cubicBezTo>
                  <a:cubicBezTo>
                    <a:pt x="19" y="49"/>
                    <a:pt x="19" y="49"/>
                    <a:pt x="19" y="49"/>
                  </a:cubicBezTo>
                  <a:cubicBezTo>
                    <a:pt x="17" y="51"/>
                    <a:pt x="17" y="56"/>
                    <a:pt x="20" y="59"/>
                  </a:cubicBezTo>
                  <a:cubicBezTo>
                    <a:pt x="34" y="72"/>
                    <a:pt x="34" y="72"/>
                    <a:pt x="34" y="72"/>
                  </a:cubicBezTo>
                  <a:cubicBezTo>
                    <a:pt x="38" y="76"/>
                    <a:pt x="39" y="80"/>
                    <a:pt x="38" y="83"/>
                  </a:cubicBezTo>
                  <a:cubicBezTo>
                    <a:pt x="37" y="87"/>
                    <a:pt x="36" y="91"/>
                    <a:pt x="35" y="96"/>
                  </a:cubicBezTo>
                  <a:cubicBezTo>
                    <a:pt x="34" y="99"/>
                    <a:pt x="32" y="103"/>
                    <a:pt x="25" y="104"/>
                  </a:cubicBezTo>
                  <a:cubicBezTo>
                    <a:pt x="6" y="109"/>
                    <a:pt x="6" y="109"/>
                    <a:pt x="6" y="109"/>
                  </a:cubicBezTo>
                  <a:cubicBezTo>
                    <a:pt x="2" y="110"/>
                    <a:pt x="0" y="113"/>
                    <a:pt x="1" y="116"/>
                  </a:cubicBezTo>
                  <a:cubicBezTo>
                    <a:pt x="3" y="132"/>
                    <a:pt x="3" y="132"/>
                    <a:pt x="3" y="132"/>
                  </a:cubicBezTo>
                  <a:cubicBezTo>
                    <a:pt x="3" y="134"/>
                    <a:pt x="6" y="138"/>
                    <a:pt x="10" y="138"/>
                  </a:cubicBezTo>
                  <a:cubicBezTo>
                    <a:pt x="30" y="137"/>
                    <a:pt x="30" y="137"/>
                    <a:pt x="30" y="137"/>
                  </a:cubicBezTo>
                  <a:cubicBezTo>
                    <a:pt x="37" y="137"/>
                    <a:pt x="40" y="140"/>
                    <a:pt x="41" y="144"/>
                  </a:cubicBezTo>
                  <a:cubicBezTo>
                    <a:pt x="43" y="147"/>
                    <a:pt x="44" y="150"/>
                    <a:pt x="46" y="152"/>
                  </a:cubicBezTo>
                  <a:cubicBezTo>
                    <a:pt x="46" y="153"/>
                    <a:pt x="46" y="153"/>
                    <a:pt x="46" y="153"/>
                  </a:cubicBezTo>
                  <a:cubicBezTo>
                    <a:pt x="49" y="156"/>
                    <a:pt x="50" y="160"/>
                    <a:pt x="46" y="166"/>
                  </a:cubicBezTo>
                  <a:cubicBezTo>
                    <a:pt x="36" y="183"/>
                    <a:pt x="36" y="183"/>
                    <a:pt x="36" y="183"/>
                  </a:cubicBezTo>
                  <a:cubicBezTo>
                    <a:pt x="34" y="186"/>
                    <a:pt x="35" y="190"/>
                    <a:pt x="37" y="192"/>
                  </a:cubicBezTo>
                  <a:close/>
                  <a:moveTo>
                    <a:pt x="86" y="142"/>
                  </a:moveTo>
                  <a:cubicBezTo>
                    <a:pt x="68" y="128"/>
                    <a:pt x="65" y="103"/>
                    <a:pt x="78" y="85"/>
                  </a:cubicBezTo>
                  <a:cubicBezTo>
                    <a:pt x="92" y="68"/>
                    <a:pt x="117" y="64"/>
                    <a:pt x="135" y="78"/>
                  </a:cubicBezTo>
                  <a:cubicBezTo>
                    <a:pt x="152" y="92"/>
                    <a:pt x="156" y="117"/>
                    <a:pt x="142" y="134"/>
                  </a:cubicBezTo>
                  <a:cubicBezTo>
                    <a:pt x="129" y="152"/>
                    <a:pt x="103" y="155"/>
                    <a:pt x="86" y="142"/>
                  </a:cubicBez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9" name="Freeform 6"/>
            <p:cNvSpPr>
              <a:spLocks noEditPoints="1"/>
            </p:cNvSpPr>
            <p:nvPr userDrawn="1"/>
          </p:nvSpPr>
          <p:spPr bwMode="auto">
            <a:xfrm>
              <a:off x="9758363" y="8366126"/>
              <a:ext cx="1060450" cy="1062038"/>
            </a:xfrm>
            <a:custGeom>
              <a:avLst/>
              <a:gdLst>
                <a:gd name="T0" fmla="*/ 264 w 302"/>
                <a:gd name="T1" fmla="*/ 100 h 302"/>
                <a:gd name="T2" fmla="*/ 274 w 302"/>
                <a:gd name="T3" fmla="*/ 69 h 302"/>
                <a:gd name="T4" fmla="*/ 248 w 302"/>
                <a:gd name="T5" fmla="*/ 61 h 302"/>
                <a:gd name="T6" fmla="*/ 233 w 302"/>
                <a:gd name="T7" fmla="*/ 47 h 302"/>
                <a:gd name="T8" fmla="*/ 224 w 302"/>
                <a:gd name="T9" fmla="*/ 22 h 302"/>
                <a:gd name="T10" fmla="*/ 196 w 302"/>
                <a:gd name="T11" fmla="*/ 35 h 302"/>
                <a:gd name="T12" fmla="*/ 180 w 302"/>
                <a:gd name="T13" fmla="*/ 6 h 302"/>
                <a:gd name="T14" fmla="*/ 157 w 302"/>
                <a:gd name="T15" fmla="*/ 19 h 302"/>
                <a:gd name="T16" fmla="*/ 136 w 302"/>
                <a:gd name="T17" fmla="*/ 20 h 302"/>
                <a:gd name="T18" fmla="*/ 112 w 302"/>
                <a:gd name="T19" fmla="*/ 8 h 302"/>
                <a:gd name="T20" fmla="*/ 101 w 302"/>
                <a:gd name="T21" fmla="*/ 38 h 302"/>
                <a:gd name="T22" fmla="*/ 69 w 302"/>
                <a:gd name="T23" fmla="*/ 28 h 302"/>
                <a:gd name="T24" fmla="*/ 62 w 302"/>
                <a:gd name="T25" fmla="*/ 54 h 302"/>
                <a:gd name="T26" fmla="*/ 48 w 302"/>
                <a:gd name="T27" fmla="*/ 69 h 302"/>
                <a:gd name="T28" fmla="*/ 23 w 302"/>
                <a:gd name="T29" fmla="*/ 78 h 302"/>
                <a:gd name="T30" fmla="*/ 36 w 302"/>
                <a:gd name="T31" fmla="*/ 107 h 302"/>
                <a:gd name="T32" fmla="*/ 6 w 302"/>
                <a:gd name="T33" fmla="*/ 122 h 302"/>
                <a:gd name="T34" fmla="*/ 20 w 302"/>
                <a:gd name="T35" fmla="*/ 145 h 302"/>
                <a:gd name="T36" fmla="*/ 20 w 302"/>
                <a:gd name="T37" fmla="*/ 166 h 302"/>
                <a:gd name="T38" fmla="*/ 9 w 302"/>
                <a:gd name="T39" fmla="*/ 190 h 302"/>
                <a:gd name="T40" fmla="*/ 38 w 302"/>
                <a:gd name="T41" fmla="*/ 201 h 302"/>
                <a:gd name="T42" fmla="*/ 28 w 302"/>
                <a:gd name="T43" fmla="*/ 233 h 302"/>
                <a:gd name="T44" fmla="*/ 54 w 302"/>
                <a:gd name="T45" fmla="*/ 240 h 302"/>
                <a:gd name="T46" fmla="*/ 69 w 302"/>
                <a:gd name="T47" fmla="*/ 254 h 302"/>
                <a:gd name="T48" fmla="*/ 78 w 302"/>
                <a:gd name="T49" fmla="*/ 279 h 302"/>
                <a:gd name="T50" fmla="*/ 107 w 302"/>
                <a:gd name="T51" fmla="*/ 266 h 302"/>
                <a:gd name="T52" fmla="*/ 123 w 302"/>
                <a:gd name="T53" fmla="*/ 296 h 302"/>
                <a:gd name="T54" fmla="*/ 146 w 302"/>
                <a:gd name="T55" fmla="*/ 282 h 302"/>
                <a:gd name="T56" fmla="*/ 166 w 302"/>
                <a:gd name="T57" fmla="*/ 282 h 302"/>
                <a:gd name="T58" fmla="*/ 191 w 302"/>
                <a:gd name="T59" fmla="*/ 293 h 302"/>
                <a:gd name="T60" fmla="*/ 202 w 302"/>
                <a:gd name="T61" fmla="*/ 264 h 302"/>
                <a:gd name="T62" fmla="*/ 233 w 302"/>
                <a:gd name="T63" fmla="*/ 274 h 302"/>
                <a:gd name="T64" fmla="*/ 241 w 302"/>
                <a:gd name="T65" fmla="*/ 248 h 302"/>
                <a:gd name="T66" fmla="*/ 255 w 302"/>
                <a:gd name="T67" fmla="*/ 233 h 302"/>
                <a:gd name="T68" fmla="*/ 280 w 302"/>
                <a:gd name="T69" fmla="*/ 224 h 302"/>
                <a:gd name="T70" fmla="*/ 267 w 302"/>
                <a:gd name="T71" fmla="*/ 195 h 302"/>
                <a:gd name="T72" fmla="*/ 296 w 302"/>
                <a:gd name="T73" fmla="*/ 180 h 302"/>
                <a:gd name="T74" fmla="*/ 283 w 302"/>
                <a:gd name="T75" fmla="*/ 156 h 302"/>
                <a:gd name="T76" fmla="*/ 282 w 302"/>
                <a:gd name="T77" fmla="*/ 136 h 302"/>
                <a:gd name="T78" fmla="*/ 294 w 302"/>
                <a:gd name="T79" fmla="*/ 111 h 302"/>
                <a:gd name="T80" fmla="*/ 147 w 302"/>
                <a:gd name="T81" fmla="*/ 176 h 302"/>
                <a:gd name="T82" fmla="*/ 156 w 302"/>
                <a:gd name="T83" fmla="*/ 125 h 302"/>
                <a:gd name="T84" fmla="*/ 147 w 302"/>
                <a:gd name="T85" fmla="*/ 17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02">
                  <a:moveTo>
                    <a:pt x="275" y="105"/>
                  </a:moveTo>
                  <a:cubicBezTo>
                    <a:pt x="270" y="103"/>
                    <a:pt x="265" y="101"/>
                    <a:pt x="264" y="100"/>
                  </a:cubicBezTo>
                  <a:cubicBezTo>
                    <a:pt x="264" y="99"/>
                    <a:pt x="264" y="92"/>
                    <a:pt x="267" y="87"/>
                  </a:cubicBezTo>
                  <a:cubicBezTo>
                    <a:pt x="274" y="69"/>
                    <a:pt x="274" y="69"/>
                    <a:pt x="274" y="69"/>
                  </a:cubicBezTo>
                  <a:cubicBezTo>
                    <a:pt x="276" y="63"/>
                    <a:pt x="274" y="60"/>
                    <a:pt x="268" y="60"/>
                  </a:cubicBezTo>
                  <a:cubicBezTo>
                    <a:pt x="248" y="61"/>
                    <a:pt x="248" y="61"/>
                    <a:pt x="248" y="61"/>
                  </a:cubicBezTo>
                  <a:cubicBezTo>
                    <a:pt x="243" y="62"/>
                    <a:pt x="237" y="62"/>
                    <a:pt x="237" y="61"/>
                  </a:cubicBezTo>
                  <a:cubicBezTo>
                    <a:pt x="236" y="60"/>
                    <a:pt x="233" y="53"/>
                    <a:pt x="233" y="47"/>
                  </a:cubicBezTo>
                  <a:cubicBezTo>
                    <a:pt x="233" y="28"/>
                    <a:pt x="233" y="28"/>
                    <a:pt x="233" y="28"/>
                  </a:cubicBezTo>
                  <a:cubicBezTo>
                    <a:pt x="233" y="22"/>
                    <a:pt x="229" y="20"/>
                    <a:pt x="224" y="22"/>
                  </a:cubicBezTo>
                  <a:cubicBezTo>
                    <a:pt x="207" y="31"/>
                    <a:pt x="207" y="31"/>
                    <a:pt x="207" y="31"/>
                  </a:cubicBezTo>
                  <a:cubicBezTo>
                    <a:pt x="202" y="34"/>
                    <a:pt x="197" y="35"/>
                    <a:pt x="196" y="35"/>
                  </a:cubicBezTo>
                  <a:cubicBezTo>
                    <a:pt x="194" y="34"/>
                    <a:pt x="190" y="29"/>
                    <a:pt x="188" y="24"/>
                  </a:cubicBezTo>
                  <a:cubicBezTo>
                    <a:pt x="180" y="6"/>
                    <a:pt x="180" y="6"/>
                    <a:pt x="180" y="6"/>
                  </a:cubicBezTo>
                  <a:cubicBezTo>
                    <a:pt x="178" y="1"/>
                    <a:pt x="173" y="0"/>
                    <a:pt x="170" y="4"/>
                  </a:cubicBezTo>
                  <a:cubicBezTo>
                    <a:pt x="157" y="19"/>
                    <a:pt x="157" y="19"/>
                    <a:pt x="157" y="19"/>
                  </a:cubicBezTo>
                  <a:cubicBezTo>
                    <a:pt x="153" y="23"/>
                    <a:pt x="149" y="27"/>
                    <a:pt x="148" y="27"/>
                  </a:cubicBezTo>
                  <a:cubicBezTo>
                    <a:pt x="147" y="27"/>
                    <a:pt x="140" y="24"/>
                    <a:pt x="136" y="20"/>
                  </a:cubicBezTo>
                  <a:cubicBezTo>
                    <a:pt x="122" y="6"/>
                    <a:pt x="122" y="6"/>
                    <a:pt x="122" y="6"/>
                  </a:cubicBezTo>
                  <a:cubicBezTo>
                    <a:pt x="118" y="2"/>
                    <a:pt x="114" y="3"/>
                    <a:pt x="112" y="8"/>
                  </a:cubicBezTo>
                  <a:cubicBezTo>
                    <a:pt x="106" y="27"/>
                    <a:pt x="106" y="27"/>
                    <a:pt x="106" y="27"/>
                  </a:cubicBezTo>
                  <a:cubicBezTo>
                    <a:pt x="104" y="32"/>
                    <a:pt x="102" y="37"/>
                    <a:pt x="101" y="38"/>
                  </a:cubicBezTo>
                  <a:cubicBezTo>
                    <a:pt x="100" y="38"/>
                    <a:pt x="93" y="38"/>
                    <a:pt x="88" y="35"/>
                  </a:cubicBezTo>
                  <a:cubicBezTo>
                    <a:pt x="69" y="28"/>
                    <a:pt x="69" y="28"/>
                    <a:pt x="69" y="28"/>
                  </a:cubicBezTo>
                  <a:cubicBezTo>
                    <a:pt x="64" y="26"/>
                    <a:pt x="60" y="28"/>
                    <a:pt x="61" y="34"/>
                  </a:cubicBezTo>
                  <a:cubicBezTo>
                    <a:pt x="62" y="54"/>
                    <a:pt x="62" y="54"/>
                    <a:pt x="62" y="54"/>
                  </a:cubicBezTo>
                  <a:cubicBezTo>
                    <a:pt x="63" y="59"/>
                    <a:pt x="62" y="65"/>
                    <a:pt x="61" y="66"/>
                  </a:cubicBezTo>
                  <a:cubicBezTo>
                    <a:pt x="61" y="66"/>
                    <a:pt x="54" y="69"/>
                    <a:pt x="48" y="69"/>
                  </a:cubicBezTo>
                  <a:cubicBezTo>
                    <a:pt x="28" y="69"/>
                    <a:pt x="28" y="69"/>
                    <a:pt x="28" y="69"/>
                  </a:cubicBezTo>
                  <a:cubicBezTo>
                    <a:pt x="23" y="69"/>
                    <a:pt x="20" y="73"/>
                    <a:pt x="23" y="78"/>
                  </a:cubicBezTo>
                  <a:cubicBezTo>
                    <a:pt x="32" y="95"/>
                    <a:pt x="32" y="95"/>
                    <a:pt x="32" y="95"/>
                  </a:cubicBezTo>
                  <a:cubicBezTo>
                    <a:pt x="34" y="100"/>
                    <a:pt x="36" y="105"/>
                    <a:pt x="36" y="107"/>
                  </a:cubicBezTo>
                  <a:cubicBezTo>
                    <a:pt x="35" y="108"/>
                    <a:pt x="30" y="112"/>
                    <a:pt x="25" y="114"/>
                  </a:cubicBezTo>
                  <a:cubicBezTo>
                    <a:pt x="6" y="122"/>
                    <a:pt x="6" y="122"/>
                    <a:pt x="6" y="122"/>
                  </a:cubicBezTo>
                  <a:cubicBezTo>
                    <a:pt x="1" y="124"/>
                    <a:pt x="0" y="129"/>
                    <a:pt x="5" y="132"/>
                  </a:cubicBezTo>
                  <a:cubicBezTo>
                    <a:pt x="20" y="145"/>
                    <a:pt x="20" y="145"/>
                    <a:pt x="20" y="145"/>
                  </a:cubicBezTo>
                  <a:cubicBezTo>
                    <a:pt x="24" y="149"/>
                    <a:pt x="27" y="153"/>
                    <a:pt x="27" y="154"/>
                  </a:cubicBezTo>
                  <a:cubicBezTo>
                    <a:pt x="28" y="155"/>
                    <a:pt x="24" y="162"/>
                    <a:pt x="20" y="166"/>
                  </a:cubicBezTo>
                  <a:cubicBezTo>
                    <a:pt x="6" y="180"/>
                    <a:pt x="6" y="180"/>
                    <a:pt x="6" y="180"/>
                  </a:cubicBezTo>
                  <a:cubicBezTo>
                    <a:pt x="2" y="184"/>
                    <a:pt x="4" y="188"/>
                    <a:pt x="9" y="190"/>
                  </a:cubicBezTo>
                  <a:cubicBezTo>
                    <a:pt x="28" y="196"/>
                    <a:pt x="28" y="196"/>
                    <a:pt x="28" y="196"/>
                  </a:cubicBezTo>
                  <a:cubicBezTo>
                    <a:pt x="33" y="198"/>
                    <a:pt x="38" y="200"/>
                    <a:pt x="38" y="201"/>
                  </a:cubicBezTo>
                  <a:cubicBezTo>
                    <a:pt x="39" y="202"/>
                    <a:pt x="38" y="209"/>
                    <a:pt x="36" y="214"/>
                  </a:cubicBezTo>
                  <a:cubicBezTo>
                    <a:pt x="28" y="233"/>
                    <a:pt x="28" y="233"/>
                    <a:pt x="28" y="233"/>
                  </a:cubicBezTo>
                  <a:cubicBezTo>
                    <a:pt x="26" y="238"/>
                    <a:pt x="29" y="242"/>
                    <a:pt x="35" y="241"/>
                  </a:cubicBezTo>
                  <a:cubicBezTo>
                    <a:pt x="54" y="240"/>
                    <a:pt x="54" y="240"/>
                    <a:pt x="54" y="240"/>
                  </a:cubicBezTo>
                  <a:cubicBezTo>
                    <a:pt x="60" y="240"/>
                    <a:pt x="65" y="240"/>
                    <a:pt x="66" y="241"/>
                  </a:cubicBezTo>
                  <a:cubicBezTo>
                    <a:pt x="67" y="242"/>
                    <a:pt x="69" y="248"/>
                    <a:pt x="69" y="254"/>
                  </a:cubicBezTo>
                  <a:cubicBezTo>
                    <a:pt x="69" y="274"/>
                    <a:pt x="69" y="274"/>
                    <a:pt x="69" y="274"/>
                  </a:cubicBezTo>
                  <a:cubicBezTo>
                    <a:pt x="69" y="279"/>
                    <a:pt x="73" y="282"/>
                    <a:pt x="78" y="279"/>
                  </a:cubicBezTo>
                  <a:cubicBezTo>
                    <a:pt x="96" y="270"/>
                    <a:pt x="96" y="270"/>
                    <a:pt x="96" y="270"/>
                  </a:cubicBezTo>
                  <a:cubicBezTo>
                    <a:pt x="101" y="268"/>
                    <a:pt x="106" y="266"/>
                    <a:pt x="107" y="266"/>
                  </a:cubicBezTo>
                  <a:cubicBezTo>
                    <a:pt x="108" y="267"/>
                    <a:pt x="113" y="272"/>
                    <a:pt x="115" y="277"/>
                  </a:cubicBezTo>
                  <a:cubicBezTo>
                    <a:pt x="123" y="296"/>
                    <a:pt x="123" y="296"/>
                    <a:pt x="123" y="296"/>
                  </a:cubicBezTo>
                  <a:cubicBezTo>
                    <a:pt x="125" y="301"/>
                    <a:pt x="129" y="302"/>
                    <a:pt x="133" y="297"/>
                  </a:cubicBezTo>
                  <a:cubicBezTo>
                    <a:pt x="146" y="282"/>
                    <a:pt x="146" y="282"/>
                    <a:pt x="146" y="282"/>
                  </a:cubicBezTo>
                  <a:cubicBezTo>
                    <a:pt x="150" y="278"/>
                    <a:pt x="154" y="275"/>
                    <a:pt x="155" y="275"/>
                  </a:cubicBezTo>
                  <a:cubicBezTo>
                    <a:pt x="156" y="275"/>
                    <a:pt x="162" y="278"/>
                    <a:pt x="166" y="282"/>
                  </a:cubicBezTo>
                  <a:cubicBezTo>
                    <a:pt x="180" y="296"/>
                    <a:pt x="180" y="296"/>
                    <a:pt x="180" y="296"/>
                  </a:cubicBezTo>
                  <a:cubicBezTo>
                    <a:pt x="184" y="300"/>
                    <a:pt x="189" y="298"/>
                    <a:pt x="191" y="293"/>
                  </a:cubicBezTo>
                  <a:cubicBezTo>
                    <a:pt x="197" y="274"/>
                    <a:pt x="197" y="274"/>
                    <a:pt x="197" y="274"/>
                  </a:cubicBezTo>
                  <a:cubicBezTo>
                    <a:pt x="199" y="269"/>
                    <a:pt x="201" y="264"/>
                    <a:pt x="202" y="264"/>
                  </a:cubicBezTo>
                  <a:cubicBezTo>
                    <a:pt x="203" y="263"/>
                    <a:pt x="210" y="264"/>
                    <a:pt x="215" y="266"/>
                  </a:cubicBezTo>
                  <a:cubicBezTo>
                    <a:pt x="233" y="274"/>
                    <a:pt x="233" y="274"/>
                    <a:pt x="233" y="274"/>
                  </a:cubicBezTo>
                  <a:cubicBezTo>
                    <a:pt x="239" y="276"/>
                    <a:pt x="243" y="273"/>
                    <a:pt x="242" y="267"/>
                  </a:cubicBezTo>
                  <a:cubicBezTo>
                    <a:pt x="241" y="248"/>
                    <a:pt x="241" y="248"/>
                    <a:pt x="241" y="248"/>
                  </a:cubicBezTo>
                  <a:cubicBezTo>
                    <a:pt x="240" y="242"/>
                    <a:pt x="241" y="237"/>
                    <a:pt x="241" y="236"/>
                  </a:cubicBezTo>
                  <a:cubicBezTo>
                    <a:pt x="242" y="235"/>
                    <a:pt x="249" y="233"/>
                    <a:pt x="255" y="233"/>
                  </a:cubicBezTo>
                  <a:cubicBezTo>
                    <a:pt x="274" y="233"/>
                    <a:pt x="274" y="233"/>
                    <a:pt x="274" y="233"/>
                  </a:cubicBezTo>
                  <a:cubicBezTo>
                    <a:pt x="280" y="233"/>
                    <a:pt x="283" y="229"/>
                    <a:pt x="280" y="224"/>
                  </a:cubicBezTo>
                  <a:cubicBezTo>
                    <a:pt x="271" y="206"/>
                    <a:pt x="271" y="206"/>
                    <a:pt x="271" y="206"/>
                  </a:cubicBezTo>
                  <a:cubicBezTo>
                    <a:pt x="268" y="201"/>
                    <a:pt x="267" y="196"/>
                    <a:pt x="267" y="195"/>
                  </a:cubicBezTo>
                  <a:cubicBezTo>
                    <a:pt x="268" y="194"/>
                    <a:pt x="273" y="189"/>
                    <a:pt x="278" y="187"/>
                  </a:cubicBezTo>
                  <a:cubicBezTo>
                    <a:pt x="296" y="180"/>
                    <a:pt x="296" y="180"/>
                    <a:pt x="296" y="180"/>
                  </a:cubicBezTo>
                  <a:cubicBezTo>
                    <a:pt x="302" y="177"/>
                    <a:pt x="302" y="173"/>
                    <a:pt x="298" y="169"/>
                  </a:cubicBezTo>
                  <a:cubicBezTo>
                    <a:pt x="283" y="156"/>
                    <a:pt x="283" y="156"/>
                    <a:pt x="283" y="156"/>
                  </a:cubicBezTo>
                  <a:cubicBezTo>
                    <a:pt x="279" y="152"/>
                    <a:pt x="275" y="148"/>
                    <a:pt x="275" y="147"/>
                  </a:cubicBezTo>
                  <a:cubicBezTo>
                    <a:pt x="275" y="146"/>
                    <a:pt x="278" y="140"/>
                    <a:pt x="282" y="136"/>
                  </a:cubicBezTo>
                  <a:cubicBezTo>
                    <a:pt x="296" y="122"/>
                    <a:pt x="296" y="122"/>
                    <a:pt x="296" y="122"/>
                  </a:cubicBezTo>
                  <a:cubicBezTo>
                    <a:pt x="300" y="118"/>
                    <a:pt x="299" y="113"/>
                    <a:pt x="294" y="111"/>
                  </a:cubicBezTo>
                  <a:lnTo>
                    <a:pt x="275" y="105"/>
                  </a:lnTo>
                  <a:close/>
                  <a:moveTo>
                    <a:pt x="147" y="176"/>
                  </a:moveTo>
                  <a:cubicBezTo>
                    <a:pt x="133" y="174"/>
                    <a:pt x="123" y="161"/>
                    <a:pt x="126" y="147"/>
                  </a:cubicBezTo>
                  <a:cubicBezTo>
                    <a:pt x="128" y="132"/>
                    <a:pt x="141" y="123"/>
                    <a:pt x="156" y="125"/>
                  </a:cubicBezTo>
                  <a:cubicBezTo>
                    <a:pt x="170" y="127"/>
                    <a:pt x="179" y="141"/>
                    <a:pt x="177" y="155"/>
                  </a:cubicBezTo>
                  <a:cubicBezTo>
                    <a:pt x="175" y="169"/>
                    <a:pt x="161" y="179"/>
                    <a:pt x="147" y="176"/>
                  </a:cubicBezTo>
                  <a:close/>
                </a:path>
              </a:pathLst>
            </a:custGeom>
            <a:solidFill>
              <a:srgbClr val="B4009E"/>
            </a:solidFill>
            <a:ln>
              <a:noFill/>
            </a:ln>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10" name="Freeform 7"/>
            <p:cNvSpPr>
              <a:spLocks noEditPoints="1"/>
            </p:cNvSpPr>
            <p:nvPr userDrawn="1"/>
          </p:nvSpPr>
          <p:spPr bwMode="auto">
            <a:xfrm>
              <a:off x="11022013" y="8059738"/>
              <a:ext cx="1547812" cy="1550988"/>
            </a:xfrm>
            <a:custGeom>
              <a:avLst/>
              <a:gdLst>
                <a:gd name="T0" fmla="*/ 434 w 441"/>
                <a:gd name="T1" fmla="*/ 201 h 441"/>
                <a:gd name="T2" fmla="*/ 425 w 441"/>
                <a:gd name="T3" fmla="*/ 156 h 441"/>
                <a:gd name="T4" fmla="*/ 410 w 441"/>
                <a:gd name="T5" fmla="*/ 120 h 441"/>
                <a:gd name="T6" fmla="*/ 385 w 441"/>
                <a:gd name="T7" fmla="*/ 84 h 441"/>
                <a:gd name="T8" fmla="*/ 357 w 441"/>
                <a:gd name="T9" fmla="*/ 56 h 441"/>
                <a:gd name="T10" fmla="*/ 320 w 441"/>
                <a:gd name="T11" fmla="*/ 30 h 441"/>
                <a:gd name="T12" fmla="*/ 283 w 441"/>
                <a:gd name="T13" fmla="*/ 16 h 441"/>
                <a:gd name="T14" fmla="*/ 240 w 441"/>
                <a:gd name="T15" fmla="*/ 7 h 441"/>
                <a:gd name="T16" fmla="*/ 201 w 441"/>
                <a:gd name="T17" fmla="*/ 7 h 441"/>
                <a:gd name="T18" fmla="*/ 156 w 441"/>
                <a:gd name="T19" fmla="*/ 16 h 441"/>
                <a:gd name="T20" fmla="*/ 120 w 441"/>
                <a:gd name="T21" fmla="*/ 31 h 441"/>
                <a:gd name="T22" fmla="*/ 84 w 441"/>
                <a:gd name="T23" fmla="*/ 56 h 441"/>
                <a:gd name="T24" fmla="*/ 56 w 441"/>
                <a:gd name="T25" fmla="*/ 84 h 441"/>
                <a:gd name="T26" fmla="*/ 31 w 441"/>
                <a:gd name="T27" fmla="*/ 122 h 441"/>
                <a:gd name="T28" fmla="*/ 16 w 441"/>
                <a:gd name="T29" fmla="*/ 158 h 441"/>
                <a:gd name="T30" fmla="*/ 7 w 441"/>
                <a:gd name="T31" fmla="*/ 201 h 441"/>
                <a:gd name="T32" fmla="*/ 7 w 441"/>
                <a:gd name="T33" fmla="*/ 240 h 441"/>
                <a:gd name="T34" fmla="*/ 16 w 441"/>
                <a:gd name="T35" fmla="*/ 285 h 441"/>
                <a:gd name="T36" fmla="*/ 32 w 441"/>
                <a:gd name="T37" fmla="*/ 321 h 441"/>
                <a:gd name="T38" fmla="*/ 56 w 441"/>
                <a:gd name="T39" fmla="*/ 357 h 441"/>
                <a:gd name="T40" fmla="*/ 84 w 441"/>
                <a:gd name="T41" fmla="*/ 385 h 441"/>
                <a:gd name="T42" fmla="*/ 122 w 441"/>
                <a:gd name="T43" fmla="*/ 411 h 441"/>
                <a:gd name="T44" fmla="*/ 158 w 441"/>
                <a:gd name="T45" fmla="*/ 425 h 441"/>
                <a:gd name="T46" fmla="*/ 201 w 441"/>
                <a:gd name="T47" fmla="*/ 434 h 441"/>
                <a:gd name="T48" fmla="*/ 240 w 441"/>
                <a:gd name="T49" fmla="*/ 434 h 441"/>
                <a:gd name="T50" fmla="*/ 285 w 441"/>
                <a:gd name="T51" fmla="*/ 425 h 441"/>
                <a:gd name="T52" fmla="*/ 321 w 441"/>
                <a:gd name="T53" fmla="*/ 410 h 441"/>
                <a:gd name="T54" fmla="*/ 357 w 441"/>
                <a:gd name="T55" fmla="*/ 385 h 441"/>
                <a:gd name="T56" fmla="*/ 385 w 441"/>
                <a:gd name="T57" fmla="*/ 357 h 441"/>
                <a:gd name="T58" fmla="*/ 411 w 441"/>
                <a:gd name="T59" fmla="*/ 319 h 441"/>
                <a:gd name="T60" fmla="*/ 426 w 441"/>
                <a:gd name="T61" fmla="*/ 283 h 441"/>
                <a:gd name="T62" fmla="*/ 434 w 441"/>
                <a:gd name="T63" fmla="*/ 240 h 441"/>
                <a:gd name="T64" fmla="*/ 356 w 441"/>
                <a:gd name="T65" fmla="*/ 256 h 441"/>
                <a:gd name="T66" fmla="*/ 284 w 441"/>
                <a:gd name="T67" fmla="*/ 213 h 441"/>
                <a:gd name="T68" fmla="*/ 361 w 441"/>
                <a:gd name="T69" fmla="*/ 220 h 441"/>
                <a:gd name="T70" fmla="*/ 275 w 441"/>
                <a:gd name="T71" fmla="*/ 335 h 441"/>
                <a:gd name="T72" fmla="*/ 335 w 441"/>
                <a:gd name="T73" fmla="*/ 276 h 441"/>
                <a:gd name="T74" fmla="*/ 178 w 441"/>
                <a:gd name="T75" fmla="*/ 341 h 441"/>
                <a:gd name="T76" fmla="*/ 263 w 441"/>
                <a:gd name="T77" fmla="*/ 341 h 441"/>
                <a:gd name="T78" fmla="*/ 185 w 441"/>
                <a:gd name="T79" fmla="*/ 358 h 441"/>
                <a:gd name="T80" fmla="*/ 186 w 441"/>
                <a:gd name="T81" fmla="*/ 220 h 441"/>
                <a:gd name="T82" fmla="*/ 221 w 441"/>
                <a:gd name="T83" fmla="*/ 255 h 441"/>
                <a:gd name="T84" fmla="*/ 106 w 441"/>
                <a:gd name="T85" fmla="*/ 277 h 441"/>
                <a:gd name="T86" fmla="*/ 165 w 441"/>
                <a:gd name="T87" fmla="*/ 337 h 441"/>
                <a:gd name="T88" fmla="*/ 100 w 441"/>
                <a:gd name="T89" fmla="*/ 180 h 441"/>
                <a:gd name="T90" fmla="*/ 100 w 441"/>
                <a:gd name="T91" fmla="*/ 264 h 441"/>
                <a:gd name="T92" fmla="*/ 83 w 441"/>
                <a:gd name="T93" fmla="*/ 187 h 441"/>
                <a:gd name="T94" fmla="*/ 148 w 441"/>
                <a:gd name="T95" fmla="*/ 100 h 441"/>
                <a:gd name="T96" fmla="*/ 168 w 441"/>
                <a:gd name="T97" fmla="*/ 182 h 441"/>
                <a:gd name="T98" fmla="*/ 119 w 441"/>
                <a:gd name="T99" fmla="*/ 122 h 441"/>
                <a:gd name="T100" fmla="*/ 211 w 441"/>
                <a:gd name="T101" fmla="*/ 157 h 441"/>
                <a:gd name="T102" fmla="*/ 219 w 441"/>
                <a:gd name="T103" fmla="*/ 80 h 441"/>
                <a:gd name="T104" fmla="*/ 319 w 441"/>
                <a:gd name="T105" fmla="*/ 121 h 441"/>
                <a:gd name="T106" fmla="*/ 270 w 441"/>
                <a:gd name="T107" fmla="*/ 181 h 441"/>
                <a:gd name="T108" fmla="*/ 290 w 441"/>
                <a:gd name="T109" fmla="*/ 9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1" h="441">
                  <a:moveTo>
                    <a:pt x="441" y="232"/>
                  </a:moveTo>
                  <a:cubicBezTo>
                    <a:pt x="441" y="209"/>
                    <a:pt x="441" y="209"/>
                    <a:pt x="441" y="209"/>
                  </a:cubicBezTo>
                  <a:cubicBezTo>
                    <a:pt x="441" y="205"/>
                    <a:pt x="438" y="201"/>
                    <a:pt x="434" y="201"/>
                  </a:cubicBezTo>
                  <a:cubicBezTo>
                    <a:pt x="401" y="196"/>
                    <a:pt x="401" y="196"/>
                    <a:pt x="401" y="196"/>
                  </a:cubicBezTo>
                  <a:cubicBezTo>
                    <a:pt x="400" y="188"/>
                    <a:pt x="398" y="181"/>
                    <a:pt x="396" y="173"/>
                  </a:cubicBezTo>
                  <a:cubicBezTo>
                    <a:pt x="425" y="156"/>
                    <a:pt x="425" y="156"/>
                    <a:pt x="425" y="156"/>
                  </a:cubicBezTo>
                  <a:cubicBezTo>
                    <a:pt x="428" y="154"/>
                    <a:pt x="430" y="149"/>
                    <a:pt x="428" y="145"/>
                  </a:cubicBezTo>
                  <a:cubicBezTo>
                    <a:pt x="420" y="125"/>
                    <a:pt x="420" y="125"/>
                    <a:pt x="420" y="125"/>
                  </a:cubicBezTo>
                  <a:cubicBezTo>
                    <a:pt x="418" y="121"/>
                    <a:pt x="414" y="119"/>
                    <a:pt x="410" y="120"/>
                  </a:cubicBezTo>
                  <a:cubicBezTo>
                    <a:pt x="377" y="128"/>
                    <a:pt x="377" y="128"/>
                    <a:pt x="377" y="128"/>
                  </a:cubicBezTo>
                  <a:cubicBezTo>
                    <a:pt x="374" y="122"/>
                    <a:pt x="370" y="116"/>
                    <a:pt x="365" y="110"/>
                  </a:cubicBezTo>
                  <a:cubicBezTo>
                    <a:pt x="385" y="84"/>
                    <a:pt x="385" y="84"/>
                    <a:pt x="385" y="84"/>
                  </a:cubicBezTo>
                  <a:cubicBezTo>
                    <a:pt x="388" y="80"/>
                    <a:pt x="387" y="75"/>
                    <a:pt x="385" y="72"/>
                  </a:cubicBezTo>
                  <a:cubicBezTo>
                    <a:pt x="369" y="56"/>
                    <a:pt x="369" y="56"/>
                    <a:pt x="369" y="56"/>
                  </a:cubicBezTo>
                  <a:cubicBezTo>
                    <a:pt x="366" y="54"/>
                    <a:pt x="361" y="53"/>
                    <a:pt x="357" y="56"/>
                  </a:cubicBezTo>
                  <a:cubicBezTo>
                    <a:pt x="331" y="76"/>
                    <a:pt x="331" y="76"/>
                    <a:pt x="331" y="76"/>
                  </a:cubicBezTo>
                  <a:cubicBezTo>
                    <a:pt x="325" y="71"/>
                    <a:pt x="318" y="67"/>
                    <a:pt x="311" y="63"/>
                  </a:cubicBezTo>
                  <a:cubicBezTo>
                    <a:pt x="320" y="30"/>
                    <a:pt x="320" y="30"/>
                    <a:pt x="320" y="30"/>
                  </a:cubicBezTo>
                  <a:cubicBezTo>
                    <a:pt x="321" y="26"/>
                    <a:pt x="318" y="22"/>
                    <a:pt x="314" y="20"/>
                  </a:cubicBezTo>
                  <a:cubicBezTo>
                    <a:pt x="294" y="12"/>
                    <a:pt x="294" y="12"/>
                    <a:pt x="294" y="12"/>
                  </a:cubicBezTo>
                  <a:cubicBezTo>
                    <a:pt x="290" y="10"/>
                    <a:pt x="285" y="12"/>
                    <a:pt x="283" y="16"/>
                  </a:cubicBezTo>
                  <a:cubicBezTo>
                    <a:pt x="266" y="44"/>
                    <a:pt x="266" y="44"/>
                    <a:pt x="266" y="44"/>
                  </a:cubicBezTo>
                  <a:cubicBezTo>
                    <a:pt x="259" y="43"/>
                    <a:pt x="252" y="41"/>
                    <a:pt x="245" y="40"/>
                  </a:cubicBezTo>
                  <a:cubicBezTo>
                    <a:pt x="240" y="7"/>
                    <a:pt x="240" y="7"/>
                    <a:pt x="240" y="7"/>
                  </a:cubicBezTo>
                  <a:cubicBezTo>
                    <a:pt x="240" y="3"/>
                    <a:pt x="236" y="0"/>
                    <a:pt x="232" y="0"/>
                  </a:cubicBezTo>
                  <a:cubicBezTo>
                    <a:pt x="209" y="0"/>
                    <a:pt x="209" y="0"/>
                    <a:pt x="209" y="0"/>
                  </a:cubicBezTo>
                  <a:cubicBezTo>
                    <a:pt x="205" y="0"/>
                    <a:pt x="201" y="3"/>
                    <a:pt x="201" y="7"/>
                  </a:cubicBezTo>
                  <a:cubicBezTo>
                    <a:pt x="196" y="40"/>
                    <a:pt x="196" y="40"/>
                    <a:pt x="196" y="40"/>
                  </a:cubicBezTo>
                  <a:cubicBezTo>
                    <a:pt x="188" y="41"/>
                    <a:pt x="181" y="43"/>
                    <a:pt x="173" y="45"/>
                  </a:cubicBezTo>
                  <a:cubicBezTo>
                    <a:pt x="156" y="16"/>
                    <a:pt x="156" y="16"/>
                    <a:pt x="156" y="16"/>
                  </a:cubicBezTo>
                  <a:cubicBezTo>
                    <a:pt x="154" y="13"/>
                    <a:pt x="149" y="11"/>
                    <a:pt x="145" y="13"/>
                  </a:cubicBezTo>
                  <a:cubicBezTo>
                    <a:pt x="125" y="21"/>
                    <a:pt x="125" y="21"/>
                    <a:pt x="125" y="21"/>
                  </a:cubicBezTo>
                  <a:cubicBezTo>
                    <a:pt x="121" y="23"/>
                    <a:pt x="119" y="27"/>
                    <a:pt x="120" y="31"/>
                  </a:cubicBezTo>
                  <a:cubicBezTo>
                    <a:pt x="128" y="64"/>
                    <a:pt x="128" y="64"/>
                    <a:pt x="128" y="64"/>
                  </a:cubicBezTo>
                  <a:cubicBezTo>
                    <a:pt x="122" y="67"/>
                    <a:pt x="116" y="71"/>
                    <a:pt x="111" y="76"/>
                  </a:cubicBezTo>
                  <a:cubicBezTo>
                    <a:pt x="84" y="56"/>
                    <a:pt x="84" y="56"/>
                    <a:pt x="84" y="56"/>
                  </a:cubicBezTo>
                  <a:cubicBezTo>
                    <a:pt x="80" y="53"/>
                    <a:pt x="75" y="54"/>
                    <a:pt x="72" y="56"/>
                  </a:cubicBezTo>
                  <a:cubicBezTo>
                    <a:pt x="57" y="72"/>
                    <a:pt x="57" y="72"/>
                    <a:pt x="57" y="72"/>
                  </a:cubicBezTo>
                  <a:cubicBezTo>
                    <a:pt x="54" y="75"/>
                    <a:pt x="53" y="80"/>
                    <a:pt x="56" y="84"/>
                  </a:cubicBezTo>
                  <a:cubicBezTo>
                    <a:pt x="76" y="110"/>
                    <a:pt x="76" y="110"/>
                    <a:pt x="76" y="110"/>
                  </a:cubicBezTo>
                  <a:cubicBezTo>
                    <a:pt x="71" y="117"/>
                    <a:pt x="67" y="123"/>
                    <a:pt x="63" y="130"/>
                  </a:cubicBezTo>
                  <a:cubicBezTo>
                    <a:pt x="31" y="122"/>
                    <a:pt x="31" y="122"/>
                    <a:pt x="31" y="122"/>
                  </a:cubicBezTo>
                  <a:cubicBezTo>
                    <a:pt x="27" y="121"/>
                    <a:pt x="22" y="123"/>
                    <a:pt x="20" y="127"/>
                  </a:cubicBezTo>
                  <a:cubicBezTo>
                    <a:pt x="12" y="147"/>
                    <a:pt x="12" y="147"/>
                    <a:pt x="12" y="147"/>
                  </a:cubicBezTo>
                  <a:cubicBezTo>
                    <a:pt x="10" y="151"/>
                    <a:pt x="12" y="156"/>
                    <a:pt x="16" y="158"/>
                  </a:cubicBezTo>
                  <a:cubicBezTo>
                    <a:pt x="45" y="175"/>
                    <a:pt x="45" y="175"/>
                    <a:pt x="45" y="175"/>
                  </a:cubicBezTo>
                  <a:cubicBezTo>
                    <a:pt x="43" y="182"/>
                    <a:pt x="41" y="189"/>
                    <a:pt x="40" y="196"/>
                  </a:cubicBezTo>
                  <a:cubicBezTo>
                    <a:pt x="7" y="201"/>
                    <a:pt x="7" y="201"/>
                    <a:pt x="7" y="201"/>
                  </a:cubicBezTo>
                  <a:cubicBezTo>
                    <a:pt x="3" y="201"/>
                    <a:pt x="0" y="205"/>
                    <a:pt x="0" y="209"/>
                  </a:cubicBezTo>
                  <a:cubicBezTo>
                    <a:pt x="0" y="232"/>
                    <a:pt x="0" y="232"/>
                    <a:pt x="0" y="232"/>
                  </a:cubicBezTo>
                  <a:cubicBezTo>
                    <a:pt x="0" y="236"/>
                    <a:pt x="3" y="240"/>
                    <a:pt x="7" y="240"/>
                  </a:cubicBezTo>
                  <a:cubicBezTo>
                    <a:pt x="40" y="245"/>
                    <a:pt x="40" y="245"/>
                    <a:pt x="40" y="245"/>
                  </a:cubicBezTo>
                  <a:cubicBezTo>
                    <a:pt x="42" y="253"/>
                    <a:pt x="43" y="260"/>
                    <a:pt x="45" y="268"/>
                  </a:cubicBezTo>
                  <a:cubicBezTo>
                    <a:pt x="16" y="285"/>
                    <a:pt x="16" y="285"/>
                    <a:pt x="16" y="285"/>
                  </a:cubicBezTo>
                  <a:cubicBezTo>
                    <a:pt x="13" y="287"/>
                    <a:pt x="11" y="292"/>
                    <a:pt x="13" y="296"/>
                  </a:cubicBezTo>
                  <a:cubicBezTo>
                    <a:pt x="21" y="316"/>
                    <a:pt x="21" y="316"/>
                    <a:pt x="21" y="316"/>
                  </a:cubicBezTo>
                  <a:cubicBezTo>
                    <a:pt x="23" y="320"/>
                    <a:pt x="28" y="322"/>
                    <a:pt x="32" y="321"/>
                  </a:cubicBezTo>
                  <a:cubicBezTo>
                    <a:pt x="64" y="313"/>
                    <a:pt x="64" y="313"/>
                    <a:pt x="64" y="313"/>
                  </a:cubicBezTo>
                  <a:cubicBezTo>
                    <a:pt x="68" y="319"/>
                    <a:pt x="72" y="325"/>
                    <a:pt x="76" y="331"/>
                  </a:cubicBezTo>
                  <a:cubicBezTo>
                    <a:pt x="56" y="357"/>
                    <a:pt x="56" y="357"/>
                    <a:pt x="56" y="357"/>
                  </a:cubicBezTo>
                  <a:cubicBezTo>
                    <a:pt x="53" y="361"/>
                    <a:pt x="54" y="366"/>
                    <a:pt x="57" y="369"/>
                  </a:cubicBezTo>
                  <a:cubicBezTo>
                    <a:pt x="72" y="384"/>
                    <a:pt x="72" y="384"/>
                    <a:pt x="72" y="384"/>
                  </a:cubicBezTo>
                  <a:cubicBezTo>
                    <a:pt x="75" y="387"/>
                    <a:pt x="80" y="388"/>
                    <a:pt x="84" y="385"/>
                  </a:cubicBezTo>
                  <a:cubicBezTo>
                    <a:pt x="111" y="365"/>
                    <a:pt x="111" y="365"/>
                    <a:pt x="111" y="365"/>
                  </a:cubicBezTo>
                  <a:cubicBezTo>
                    <a:pt x="117" y="370"/>
                    <a:pt x="123" y="374"/>
                    <a:pt x="130" y="378"/>
                  </a:cubicBezTo>
                  <a:cubicBezTo>
                    <a:pt x="122" y="411"/>
                    <a:pt x="122" y="411"/>
                    <a:pt x="122" y="411"/>
                  </a:cubicBezTo>
                  <a:cubicBezTo>
                    <a:pt x="121" y="415"/>
                    <a:pt x="123" y="419"/>
                    <a:pt x="127" y="421"/>
                  </a:cubicBezTo>
                  <a:cubicBezTo>
                    <a:pt x="147" y="429"/>
                    <a:pt x="147" y="429"/>
                    <a:pt x="147" y="429"/>
                  </a:cubicBezTo>
                  <a:cubicBezTo>
                    <a:pt x="151" y="431"/>
                    <a:pt x="156" y="429"/>
                    <a:pt x="158" y="425"/>
                  </a:cubicBezTo>
                  <a:cubicBezTo>
                    <a:pt x="175" y="397"/>
                    <a:pt x="175" y="397"/>
                    <a:pt x="175" y="397"/>
                  </a:cubicBezTo>
                  <a:cubicBezTo>
                    <a:pt x="182" y="398"/>
                    <a:pt x="189" y="400"/>
                    <a:pt x="196" y="401"/>
                  </a:cubicBezTo>
                  <a:cubicBezTo>
                    <a:pt x="201" y="434"/>
                    <a:pt x="201" y="434"/>
                    <a:pt x="201" y="434"/>
                  </a:cubicBezTo>
                  <a:cubicBezTo>
                    <a:pt x="201" y="438"/>
                    <a:pt x="205" y="441"/>
                    <a:pt x="209" y="441"/>
                  </a:cubicBezTo>
                  <a:cubicBezTo>
                    <a:pt x="232" y="441"/>
                    <a:pt x="232" y="441"/>
                    <a:pt x="232" y="441"/>
                  </a:cubicBezTo>
                  <a:cubicBezTo>
                    <a:pt x="236" y="441"/>
                    <a:pt x="240" y="438"/>
                    <a:pt x="240" y="434"/>
                  </a:cubicBezTo>
                  <a:cubicBezTo>
                    <a:pt x="245" y="401"/>
                    <a:pt x="245" y="401"/>
                    <a:pt x="245" y="401"/>
                  </a:cubicBezTo>
                  <a:cubicBezTo>
                    <a:pt x="253" y="400"/>
                    <a:pt x="260" y="398"/>
                    <a:pt x="268" y="396"/>
                  </a:cubicBezTo>
                  <a:cubicBezTo>
                    <a:pt x="285" y="425"/>
                    <a:pt x="285" y="425"/>
                    <a:pt x="285" y="425"/>
                  </a:cubicBezTo>
                  <a:cubicBezTo>
                    <a:pt x="287" y="428"/>
                    <a:pt x="292" y="430"/>
                    <a:pt x="296" y="428"/>
                  </a:cubicBezTo>
                  <a:cubicBezTo>
                    <a:pt x="316" y="420"/>
                    <a:pt x="316" y="420"/>
                    <a:pt x="316" y="420"/>
                  </a:cubicBezTo>
                  <a:cubicBezTo>
                    <a:pt x="320" y="418"/>
                    <a:pt x="322" y="414"/>
                    <a:pt x="321" y="410"/>
                  </a:cubicBezTo>
                  <a:cubicBezTo>
                    <a:pt x="313" y="377"/>
                    <a:pt x="313" y="377"/>
                    <a:pt x="313" y="377"/>
                  </a:cubicBezTo>
                  <a:cubicBezTo>
                    <a:pt x="319" y="373"/>
                    <a:pt x="325" y="369"/>
                    <a:pt x="331" y="365"/>
                  </a:cubicBezTo>
                  <a:cubicBezTo>
                    <a:pt x="357" y="385"/>
                    <a:pt x="357" y="385"/>
                    <a:pt x="357" y="385"/>
                  </a:cubicBezTo>
                  <a:cubicBezTo>
                    <a:pt x="361" y="388"/>
                    <a:pt x="366" y="387"/>
                    <a:pt x="369" y="384"/>
                  </a:cubicBezTo>
                  <a:cubicBezTo>
                    <a:pt x="385" y="369"/>
                    <a:pt x="385" y="369"/>
                    <a:pt x="385" y="369"/>
                  </a:cubicBezTo>
                  <a:cubicBezTo>
                    <a:pt x="387" y="366"/>
                    <a:pt x="388" y="361"/>
                    <a:pt x="385" y="357"/>
                  </a:cubicBezTo>
                  <a:cubicBezTo>
                    <a:pt x="365" y="331"/>
                    <a:pt x="365" y="331"/>
                    <a:pt x="365" y="331"/>
                  </a:cubicBezTo>
                  <a:cubicBezTo>
                    <a:pt x="370" y="324"/>
                    <a:pt x="374" y="318"/>
                    <a:pt x="378" y="311"/>
                  </a:cubicBezTo>
                  <a:cubicBezTo>
                    <a:pt x="411" y="319"/>
                    <a:pt x="411" y="319"/>
                    <a:pt x="411" y="319"/>
                  </a:cubicBezTo>
                  <a:cubicBezTo>
                    <a:pt x="415" y="320"/>
                    <a:pt x="419" y="318"/>
                    <a:pt x="421" y="314"/>
                  </a:cubicBezTo>
                  <a:cubicBezTo>
                    <a:pt x="429" y="294"/>
                    <a:pt x="429" y="294"/>
                    <a:pt x="429" y="294"/>
                  </a:cubicBezTo>
                  <a:cubicBezTo>
                    <a:pt x="431" y="290"/>
                    <a:pt x="429" y="285"/>
                    <a:pt x="426" y="283"/>
                  </a:cubicBezTo>
                  <a:cubicBezTo>
                    <a:pt x="397" y="266"/>
                    <a:pt x="397" y="266"/>
                    <a:pt x="397" y="266"/>
                  </a:cubicBezTo>
                  <a:cubicBezTo>
                    <a:pt x="398" y="259"/>
                    <a:pt x="400" y="252"/>
                    <a:pt x="401" y="245"/>
                  </a:cubicBezTo>
                  <a:cubicBezTo>
                    <a:pt x="434" y="240"/>
                    <a:pt x="434" y="240"/>
                    <a:pt x="434" y="240"/>
                  </a:cubicBezTo>
                  <a:cubicBezTo>
                    <a:pt x="438" y="240"/>
                    <a:pt x="441" y="236"/>
                    <a:pt x="441" y="232"/>
                  </a:cubicBezTo>
                  <a:close/>
                  <a:moveTo>
                    <a:pt x="361" y="220"/>
                  </a:moveTo>
                  <a:cubicBezTo>
                    <a:pt x="361" y="238"/>
                    <a:pt x="356" y="256"/>
                    <a:pt x="356" y="256"/>
                  </a:cubicBezTo>
                  <a:cubicBezTo>
                    <a:pt x="354" y="264"/>
                    <a:pt x="346" y="267"/>
                    <a:pt x="339" y="263"/>
                  </a:cubicBezTo>
                  <a:cubicBezTo>
                    <a:pt x="284" y="228"/>
                    <a:pt x="284" y="228"/>
                    <a:pt x="284" y="228"/>
                  </a:cubicBezTo>
                  <a:cubicBezTo>
                    <a:pt x="277" y="224"/>
                    <a:pt x="277" y="217"/>
                    <a:pt x="284" y="213"/>
                  </a:cubicBezTo>
                  <a:cubicBezTo>
                    <a:pt x="339" y="178"/>
                    <a:pt x="339" y="178"/>
                    <a:pt x="339" y="178"/>
                  </a:cubicBezTo>
                  <a:cubicBezTo>
                    <a:pt x="346" y="174"/>
                    <a:pt x="354" y="177"/>
                    <a:pt x="356" y="185"/>
                  </a:cubicBezTo>
                  <a:cubicBezTo>
                    <a:pt x="356" y="185"/>
                    <a:pt x="361" y="203"/>
                    <a:pt x="361" y="220"/>
                  </a:cubicBezTo>
                  <a:close/>
                  <a:moveTo>
                    <a:pt x="321" y="321"/>
                  </a:moveTo>
                  <a:cubicBezTo>
                    <a:pt x="308" y="333"/>
                    <a:pt x="292" y="343"/>
                    <a:pt x="292" y="343"/>
                  </a:cubicBezTo>
                  <a:cubicBezTo>
                    <a:pt x="285" y="347"/>
                    <a:pt x="277" y="343"/>
                    <a:pt x="275" y="335"/>
                  </a:cubicBezTo>
                  <a:cubicBezTo>
                    <a:pt x="260" y="272"/>
                    <a:pt x="260" y="272"/>
                    <a:pt x="260" y="272"/>
                  </a:cubicBezTo>
                  <a:cubicBezTo>
                    <a:pt x="258" y="264"/>
                    <a:pt x="263" y="259"/>
                    <a:pt x="271" y="260"/>
                  </a:cubicBezTo>
                  <a:cubicBezTo>
                    <a:pt x="335" y="276"/>
                    <a:pt x="335" y="276"/>
                    <a:pt x="335" y="276"/>
                  </a:cubicBezTo>
                  <a:cubicBezTo>
                    <a:pt x="343" y="278"/>
                    <a:pt x="346" y="285"/>
                    <a:pt x="342" y="292"/>
                  </a:cubicBezTo>
                  <a:cubicBezTo>
                    <a:pt x="342" y="292"/>
                    <a:pt x="333" y="309"/>
                    <a:pt x="321" y="321"/>
                  </a:cubicBezTo>
                  <a:close/>
                  <a:moveTo>
                    <a:pt x="178" y="341"/>
                  </a:moveTo>
                  <a:cubicBezTo>
                    <a:pt x="213" y="285"/>
                    <a:pt x="213" y="285"/>
                    <a:pt x="213" y="285"/>
                  </a:cubicBezTo>
                  <a:cubicBezTo>
                    <a:pt x="217" y="278"/>
                    <a:pt x="224" y="278"/>
                    <a:pt x="228" y="285"/>
                  </a:cubicBezTo>
                  <a:cubicBezTo>
                    <a:pt x="263" y="341"/>
                    <a:pt x="263" y="341"/>
                    <a:pt x="263" y="341"/>
                  </a:cubicBezTo>
                  <a:cubicBezTo>
                    <a:pt x="267" y="348"/>
                    <a:pt x="264" y="356"/>
                    <a:pt x="256" y="358"/>
                  </a:cubicBezTo>
                  <a:cubicBezTo>
                    <a:pt x="256" y="358"/>
                    <a:pt x="238" y="363"/>
                    <a:pt x="221" y="363"/>
                  </a:cubicBezTo>
                  <a:cubicBezTo>
                    <a:pt x="203" y="363"/>
                    <a:pt x="185" y="358"/>
                    <a:pt x="185" y="358"/>
                  </a:cubicBezTo>
                  <a:cubicBezTo>
                    <a:pt x="177" y="356"/>
                    <a:pt x="174" y="348"/>
                    <a:pt x="178" y="341"/>
                  </a:cubicBezTo>
                  <a:close/>
                  <a:moveTo>
                    <a:pt x="221" y="255"/>
                  </a:moveTo>
                  <a:cubicBezTo>
                    <a:pt x="202" y="255"/>
                    <a:pt x="186" y="240"/>
                    <a:pt x="186" y="220"/>
                  </a:cubicBezTo>
                  <a:cubicBezTo>
                    <a:pt x="186" y="201"/>
                    <a:pt x="202" y="186"/>
                    <a:pt x="221" y="186"/>
                  </a:cubicBezTo>
                  <a:cubicBezTo>
                    <a:pt x="240" y="186"/>
                    <a:pt x="255" y="201"/>
                    <a:pt x="255" y="220"/>
                  </a:cubicBezTo>
                  <a:cubicBezTo>
                    <a:pt x="255" y="240"/>
                    <a:pt x="240" y="255"/>
                    <a:pt x="221" y="255"/>
                  </a:cubicBezTo>
                  <a:close/>
                  <a:moveTo>
                    <a:pt x="120" y="322"/>
                  </a:moveTo>
                  <a:cubicBezTo>
                    <a:pt x="108" y="310"/>
                    <a:pt x="99" y="294"/>
                    <a:pt x="99" y="294"/>
                  </a:cubicBezTo>
                  <a:cubicBezTo>
                    <a:pt x="95" y="286"/>
                    <a:pt x="98" y="279"/>
                    <a:pt x="106" y="277"/>
                  </a:cubicBezTo>
                  <a:cubicBezTo>
                    <a:pt x="170" y="262"/>
                    <a:pt x="170" y="262"/>
                    <a:pt x="170" y="262"/>
                  </a:cubicBezTo>
                  <a:cubicBezTo>
                    <a:pt x="178" y="260"/>
                    <a:pt x="182" y="265"/>
                    <a:pt x="181" y="273"/>
                  </a:cubicBezTo>
                  <a:cubicBezTo>
                    <a:pt x="165" y="337"/>
                    <a:pt x="165" y="337"/>
                    <a:pt x="165" y="337"/>
                  </a:cubicBezTo>
                  <a:cubicBezTo>
                    <a:pt x="163" y="345"/>
                    <a:pt x="156" y="348"/>
                    <a:pt x="149" y="344"/>
                  </a:cubicBezTo>
                  <a:cubicBezTo>
                    <a:pt x="149" y="344"/>
                    <a:pt x="133" y="335"/>
                    <a:pt x="120" y="322"/>
                  </a:cubicBezTo>
                  <a:close/>
                  <a:moveTo>
                    <a:pt x="100" y="180"/>
                  </a:moveTo>
                  <a:cubicBezTo>
                    <a:pt x="156" y="215"/>
                    <a:pt x="156" y="215"/>
                    <a:pt x="156" y="215"/>
                  </a:cubicBezTo>
                  <a:cubicBezTo>
                    <a:pt x="163" y="219"/>
                    <a:pt x="163" y="226"/>
                    <a:pt x="156" y="230"/>
                  </a:cubicBezTo>
                  <a:cubicBezTo>
                    <a:pt x="100" y="264"/>
                    <a:pt x="100" y="264"/>
                    <a:pt x="100" y="264"/>
                  </a:cubicBezTo>
                  <a:cubicBezTo>
                    <a:pt x="93" y="269"/>
                    <a:pt x="85" y="266"/>
                    <a:pt x="83" y="258"/>
                  </a:cubicBezTo>
                  <a:cubicBezTo>
                    <a:pt x="83" y="258"/>
                    <a:pt x="78" y="240"/>
                    <a:pt x="78" y="222"/>
                  </a:cubicBezTo>
                  <a:cubicBezTo>
                    <a:pt x="78" y="205"/>
                    <a:pt x="83" y="187"/>
                    <a:pt x="83" y="187"/>
                  </a:cubicBezTo>
                  <a:cubicBezTo>
                    <a:pt x="85" y="179"/>
                    <a:pt x="93" y="176"/>
                    <a:pt x="100" y="180"/>
                  </a:cubicBezTo>
                  <a:close/>
                  <a:moveTo>
                    <a:pt x="119" y="122"/>
                  </a:moveTo>
                  <a:cubicBezTo>
                    <a:pt x="131" y="109"/>
                    <a:pt x="148" y="100"/>
                    <a:pt x="148" y="100"/>
                  </a:cubicBezTo>
                  <a:cubicBezTo>
                    <a:pt x="155" y="96"/>
                    <a:pt x="162" y="100"/>
                    <a:pt x="164" y="108"/>
                  </a:cubicBezTo>
                  <a:cubicBezTo>
                    <a:pt x="179" y="171"/>
                    <a:pt x="179" y="171"/>
                    <a:pt x="179" y="171"/>
                  </a:cubicBezTo>
                  <a:cubicBezTo>
                    <a:pt x="181" y="179"/>
                    <a:pt x="176" y="184"/>
                    <a:pt x="168" y="182"/>
                  </a:cubicBezTo>
                  <a:cubicBezTo>
                    <a:pt x="104" y="167"/>
                    <a:pt x="104" y="167"/>
                    <a:pt x="104" y="167"/>
                  </a:cubicBezTo>
                  <a:cubicBezTo>
                    <a:pt x="96" y="165"/>
                    <a:pt x="93" y="158"/>
                    <a:pt x="97" y="151"/>
                  </a:cubicBezTo>
                  <a:cubicBezTo>
                    <a:pt x="97" y="151"/>
                    <a:pt x="106" y="134"/>
                    <a:pt x="119" y="122"/>
                  </a:cubicBezTo>
                  <a:close/>
                  <a:moveTo>
                    <a:pt x="261" y="102"/>
                  </a:moveTo>
                  <a:cubicBezTo>
                    <a:pt x="227" y="157"/>
                    <a:pt x="227" y="157"/>
                    <a:pt x="227" y="157"/>
                  </a:cubicBezTo>
                  <a:cubicBezTo>
                    <a:pt x="222" y="164"/>
                    <a:pt x="215" y="164"/>
                    <a:pt x="211" y="157"/>
                  </a:cubicBezTo>
                  <a:cubicBezTo>
                    <a:pt x="177" y="102"/>
                    <a:pt x="177" y="102"/>
                    <a:pt x="177" y="102"/>
                  </a:cubicBezTo>
                  <a:cubicBezTo>
                    <a:pt x="172" y="95"/>
                    <a:pt x="175" y="87"/>
                    <a:pt x="183" y="85"/>
                  </a:cubicBezTo>
                  <a:cubicBezTo>
                    <a:pt x="183" y="85"/>
                    <a:pt x="201" y="80"/>
                    <a:pt x="219" y="80"/>
                  </a:cubicBezTo>
                  <a:cubicBezTo>
                    <a:pt x="236" y="80"/>
                    <a:pt x="254" y="85"/>
                    <a:pt x="254" y="85"/>
                  </a:cubicBezTo>
                  <a:cubicBezTo>
                    <a:pt x="262" y="87"/>
                    <a:pt x="265" y="95"/>
                    <a:pt x="261" y="102"/>
                  </a:cubicBezTo>
                  <a:close/>
                  <a:moveTo>
                    <a:pt x="319" y="121"/>
                  </a:moveTo>
                  <a:cubicBezTo>
                    <a:pt x="332" y="133"/>
                    <a:pt x="341" y="149"/>
                    <a:pt x="341" y="149"/>
                  </a:cubicBezTo>
                  <a:cubicBezTo>
                    <a:pt x="345" y="156"/>
                    <a:pt x="342" y="164"/>
                    <a:pt x="334" y="166"/>
                  </a:cubicBezTo>
                  <a:cubicBezTo>
                    <a:pt x="270" y="181"/>
                    <a:pt x="270" y="181"/>
                    <a:pt x="270" y="181"/>
                  </a:cubicBezTo>
                  <a:cubicBezTo>
                    <a:pt x="262" y="183"/>
                    <a:pt x="257" y="178"/>
                    <a:pt x="259" y="170"/>
                  </a:cubicBezTo>
                  <a:cubicBezTo>
                    <a:pt x="274" y="106"/>
                    <a:pt x="274" y="106"/>
                    <a:pt x="274" y="106"/>
                  </a:cubicBezTo>
                  <a:cubicBezTo>
                    <a:pt x="276" y="98"/>
                    <a:pt x="283" y="95"/>
                    <a:pt x="290" y="99"/>
                  </a:cubicBezTo>
                  <a:cubicBezTo>
                    <a:pt x="290" y="99"/>
                    <a:pt x="307" y="108"/>
                    <a:pt x="319" y="121"/>
                  </a:cubicBezTo>
                  <a:close/>
                </a:path>
              </a:pathLst>
            </a:custGeom>
            <a:solidFill>
              <a:srgbClr val="FFB900"/>
            </a:solidFill>
            <a:ln>
              <a:noFill/>
            </a:ln>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11" name="Freeform 8"/>
            <p:cNvSpPr>
              <a:spLocks/>
            </p:cNvSpPr>
            <p:nvPr userDrawn="1"/>
          </p:nvSpPr>
          <p:spPr bwMode="auto">
            <a:xfrm>
              <a:off x="8040688" y="7580313"/>
              <a:ext cx="2109787" cy="2235200"/>
            </a:xfrm>
            <a:custGeom>
              <a:avLst/>
              <a:gdLst>
                <a:gd name="T0" fmla="*/ 516 w 601"/>
                <a:gd name="T1" fmla="*/ 0 h 635"/>
                <a:gd name="T2" fmla="*/ 296 w 601"/>
                <a:gd name="T3" fmla="*/ 208 h 635"/>
                <a:gd name="T4" fmla="*/ 220 w 601"/>
                <a:gd name="T5" fmla="*/ 195 h 635"/>
                <a:gd name="T6" fmla="*/ 0 w 601"/>
                <a:gd name="T7" fmla="*/ 415 h 635"/>
                <a:gd name="T8" fmla="*/ 220 w 601"/>
                <a:gd name="T9" fmla="*/ 635 h 635"/>
                <a:gd name="T10" fmla="*/ 601 w 601"/>
                <a:gd name="T11" fmla="*/ 635 h 635"/>
                <a:gd name="T12" fmla="*/ 601 w 601"/>
                <a:gd name="T13" fmla="*/ 17 h 635"/>
                <a:gd name="T14" fmla="*/ 516 w 601"/>
                <a:gd name="T15" fmla="*/ 0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1" h="635">
                  <a:moveTo>
                    <a:pt x="516" y="0"/>
                  </a:moveTo>
                  <a:cubicBezTo>
                    <a:pt x="398" y="0"/>
                    <a:pt x="302" y="92"/>
                    <a:pt x="296" y="208"/>
                  </a:cubicBezTo>
                  <a:cubicBezTo>
                    <a:pt x="272" y="200"/>
                    <a:pt x="247" y="195"/>
                    <a:pt x="220" y="195"/>
                  </a:cubicBezTo>
                  <a:cubicBezTo>
                    <a:pt x="99" y="195"/>
                    <a:pt x="0" y="293"/>
                    <a:pt x="0" y="415"/>
                  </a:cubicBezTo>
                  <a:cubicBezTo>
                    <a:pt x="0" y="536"/>
                    <a:pt x="99" y="635"/>
                    <a:pt x="220" y="635"/>
                  </a:cubicBezTo>
                  <a:cubicBezTo>
                    <a:pt x="601" y="635"/>
                    <a:pt x="601" y="635"/>
                    <a:pt x="601" y="635"/>
                  </a:cubicBezTo>
                  <a:cubicBezTo>
                    <a:pt x="601" y="17"/>
                    <a:pt x="601" y="17"/>
                    <a:pt x="601" y="17"/>
                  </a:cubicBezTo>
                  <a:cubicBezTo>
                    <a:pt x="575" y="6"/>
                    <a:pt x="546" y="0"/>
                    <a:pt x="5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sp>
          <p:nvSpPr>
            <p:cNvPr id="12" name="Freeform 9"/>
            <p:cNvSpPr>
              <a:spLocks/>
            </p:cNvSpPr>
            <p:nvPr userDrawn="1"/>
          </p:nvSpPr>
          <p:spPr bwMode="auto">
            <a:xfrm>
              <a:off x="12195175" y="7151688"/>
              <a:ext cx="2590800" cy="2663825"/>
            </a:xfrm>
            <a:custGeom>
              <a:avLst/>
              <a:gdLst>
                <a:gd name="T0" fmla="*/ 738 w 738"/>
                <a:gd name="T1" fmla="*/ 537 h 757"/>
                <a:gd name="T2" fmla="*/ 518 w 738"/>
                <a:gd name="T3" fmla="*/ 317 h 757"/>
                <a:gd name="T4" fmla="*/ 495 w 738"/>
                <a:gd name="T5" fmla="*/ 318 h 757"/>
                <a:gd name="T6" fmla="*/ 518 w 738"/>
                <a:gd name="T7" fmla="*/ 221 h 757"/>
                <a:gd name="T8" fmla="*/ 297 w 738"/>
                <a:gd name="T9" fmla="*/ 0 h 757"/>
                <a:gd name="T10" fmla="*/ 79 w 738"/>
                <a:gd name="T11" fmla="*/ 194 h 757"/>
                <a:gd name="T12" fmla="*/ 0 w 738"/>
                <a:gd name="T13" fmla="*/ 139 h 757"/>
                <a:gd name="T14" fmla="*/ 0 w 738"/>
                <a:gd name="T15" fmla="*/ 757 h 757"/>
                <a:gd name="T16" fmla="*/ 518 w 738"/>
                <a:gd name="T17" fmla="*/ 757 h 757"/>
                <a:gd name="T18" fmla="*/ 738 w 738"/>
                <a:gd name="T19" fmla="*/ 537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57">
                  <a:moveTo>
                    <a:pt x="738" y="537"/>
                  </a:moveTo>
                  <a:cubicBezTo>
                    <a:pt x="738" y="415"/>
                    <a:pt x="639" y="317"/>
                    <a:pt x="518" y="317"/>
                  </a:cubicBezTo>
                  <a:cubicBezTo>
                    <a:pt x="510" y="317"/>
                    <a:pt x="502" y="317"/>
                    <a:pt x="495" y="318"/>
                  </a:cubicBezTo>
                  <a:cubicBezTo>
                    <a:pt x="509" y="289"/>
                    <a:pt x="518" y="256"/>
                    <a:pt x="518" y="221"/>
                  </a:cubicBezTo>
                  <a:cubicBezTo>
                    <a:pt x="518" y="99"/>
                    <a:pt x="419" y="0"/>
                    <a:pt x="297" y="0"/>
                  </a:cubicBezTo>
                  <a:cubicBezTo>
                    <a:pt x="185" y="0"/>
                    <a:pt x="92" y="85"/>
                    <a:pt x="79" y="194"/>
                  </a:cubicBezTo>
                  <a:cubicBezTo>
                    <a:pt x="57" y="171"/>
                    <a:pt x="31" y="151"/>
                    <a:pt x="0" y="139"/>
                  </a:cubicBezTo>
                  <a:cubicBezTo>
                    <a:pt x="0" y="757"/>
                    <a:pt x="0" y="757"/>
                    <a:pt x="0" y="757"/>
                  </a:cubicBezTo>
                  <a:cubicBezTo>
                    <a:pt x="518" y="757"/>
                    <a:pt x="518" y="757"/>
                    <a:pt x="518" y="757"/>
                  </a:cubicBezTo>
                  <a:cubicBezTo>
                    <a:pt x="639" y="757"/>
                    <a:pt x="738" y="658"/>
                    <a:pt x="738" y="5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solidFill>
                  <a:schemeClr val="tx1"/>
                </a:solidFill>
              </a:endParaRPr>
            </a:p>
          </p:txBody>
        </p:sp>
      </p:grpSp>
      <p:sp>
        <p:nvSpPr>
          <p:cNvPr id="13" name="Szövegdoboz 12"/>
          <p:cNvSpPr txBox="1"/>
          <p:nvPr userDrawn="1"/>
        </p:nvSpPr>
        <p:spPr>
          <a:xfrm>
            <a:off x="838200" y="520074"/>
            <a:ext cx="2949269" cy="1015663"/>
          </a:xfrm>
          <a:prstGeom prst="rect">
            <a:avLst/>
          </a:prstGeom>
          <a:noFill/>
        </p:spPr>
        <p:txBody>
          <a:bodyPr wrap="none" rtlCol="0">
            <a:spAutoFit/>
          </a:bodyPr>
          <a:lstStyle/>
          <a:p>
            <a:r>
              <a:rPr lang="hu-HU" sz="6000" dirty="0">
                <a:solidFill>
                  <a:schemeClr val="bg1"/>
                </a:solidFill>
              </a:rPr>
              <a:t>Tartalom</a:t>
            </a:r>
          </a:p>
        </p:txBody>
      </p:sp>
      <p:sp>
        <p:nvSpPr>
          <p:cNvPr id="15" name="Szöveg helye 14"/>
          <p:cNvSpPr>
            <a:spLocks noGrp="1"/>
          </p:cNvSpPr>
          <p:nvPr>
            <p:ph type="body" sz="quarter" idx="10"/>
          </p:nvPr>
        </p:nvSpPr>
        <p:spPr>
          <a:xfrm>
            <a:off x="1071562" y="1854199"/>
            <a:ext cx="7907417" cy="4587789"/>
          </a:xfrm>
        </p:spPr>
        <p:txBody>
          <a:bodyPr>
            <a:no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4200"/>
            </a:lvl1pPr>
          </a:lstStyle>
          <a:p>
            <a:pPr lvl="0"/>
            <a:r>
              <a:rPr lang="hu-HU" dirty="0"/>
              <a:t>Mintaszöveg szerkesztése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hu-HU" dirty="0"/>
              <a:t>Mintaszöveg szerkesztése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hu-HU" dirty="0"/>
              <a:t>Mintaszöveg szerkesztése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hu-HU" dirty="0"/>
              <a:t>Mintaszöveg szerkesztése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hu-HU" dirty="0"/>
              <a:t>Mintaszöveg szerkesztése</a:t>
            </a:r>
          </a:p>
          <a:p>
            <a:pPr lvl="0"/>
            <a:endParaRPr lang="hu-HU" dirty="0"/>
          </a:p>
        </p:txBody>
      </p:sp>
      <p:sp>
        <p:nvSpPr>
          <p:cNvPr id="16" name="Freeform 229"/>
          <p:cNvSpPr>
            <a:spLocks/>
          </p:cNvSpPr>
          <p:nvPr userDrawn="1"/>
        </p:nvSpPr>
        <p:spPr bwMode="auto">
          <a:xfrm>
            <a:off x="10337623" y="5710395"/>
            <a:ext cx="1204125" cy="489450"/>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endParaRPr lang="en-US" sz="1765">
              <a:solidFill>
                <a:schemeClr val="tx1"/>
              </a:solidFill>
            </a:endParaRPr>
          </a:p>
        </p:txBody>
      </p:sp>
      <p:sp>
        <p:nvSpPr>
          <p:cNvPr id="17" name="Freeform 237"/>
          <p:cNvSpPr>
            <a:spLocks/>
          </p:cNvSpPr>
          <p:nvPr userDrawn="1"/>
        </p:nvSpPr>
        <p:spPr bwMode="auto">
          <a:xfrm flipH="1">
            <a:off x="9588744" y="3398296"/>
            <a:ext cx="717132" cy="291498"/>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89642" tIns="44821" rIns="89642" bIns="44821" numCol="1" anchor="t" anchorCtr="0" compatLnSpc="1">
            <a:prstTxWarp prst="textNoShape">
              <a:avLst/>
            </a:prstTxWarp>
          </a:bodyPr>
          <a:lstStyle/>
          <a:p>
            <a:endParaRPr lang="en-US" sz="1765">
              <a:solidFill>
                <a:schemeClr val="tx1"/>
              </a:solidFill>
            </a:endParaRPr>
          </a:p>
        </p:txBody>
      </p:sp>
    </p:spTree>
    <p:extLst>
      <p:ext uri="{BB962C8B-B14F-4D97-AF65-F5344CB8AC3E}">
        <p14:creationId xmlns:p14="http://schemas.microsoft.com/office/powerpoint/2010/main" val="1127623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hasábos felsorolás">
    <p:spTree>
      <p:nvGrpSpPr>
        <p:cNvPr id="1" name=""/>
        <p:cNvGrpSpPr/>
        <p:nvPr/>
      </p:nvGrpSpPr>
      <p:grpSpPr>
        <a:xfrm>
          <a:off x="0" y="0"/>
          <a:ext cx="0" cy="0"/>
          <a:chOff x="0" y="0"/>
          <a:chExt cx="0" cy="0"/>
        </a:xfrm>
      </p:grpSpPr>
      <p:sp>
        <p:nvSpPr>
          <p:cNvPr id="10" name="Tartalom helye 9"/>
          <p:cNvSpPr>
            <a:spLocks noGrp="1"/>
          </p:cNvSpPr>
          <p:nvPr>
            <p:ph sz="quarter" idx="13"/>
          </p:nvPr>
        </p:nvSpPr>
        <p:spPr>
          <a:xfrm>
            <a:off x="6185647" y="1385888"/>
            <a:ext cx="5739653" cy="5292725"/>
          </a:xfrm>
        </p:spPr>
        <p:txBody>
          <a:bodyPr/>
          <a:lstStyle>
            <a:lvl1pPr>
              <a:defRPr>
                <a:solidFill>
                  <a:schemeClr val="tx1"/>
                </a:solidFill>
              </a:defRPr>
            </a:lvl1pPr>
          </a:lstStyle>
          <a:p>
            <a:pPr lvl="0"/>
            <a:r>
              <a:rPr lang="hu-HU" dirty="0"/>
              <a:t>Mintaszöveg </a:t>
            </a:r>
          </a:p>
          <a:p>
            <a:pPr lvl="1"/>
            <a:r>
              <a:rPr lang="hu-HU" dirty="0"/>
              <a:t>Második szint</a:t>
            </a:r>
          </a:p>
          <a:p>
            <a:pPr lvl="2"/>
            <a:r>
              <a:rPr lang="hu-HU" dirty="0"/>
              <a:t>Harmadik szint</a:t>
            </a:r>
          </a:p>
          <a:p>
            <a:pPr lvl="3"/>
            <a:r>
              <a:rPr lang="hu-HU" dirty="0"/>
              <a:t>Negyedik szint</a:t>
            </a:r>
          </a:p>
          <a:p>
            <a:pPr lvl="4"/>
            <a:r>
              <a:rPr lang="hu-HU" dirty="0"/>
              <a:t>Ötödik szint</a:t>
            </a:r>
          </a:p>
        </p:txBody>
      </p:sp>
      <p:sp>
        <p:nvSpPr>
          <p:cNvPr id="8" name="Tartalom helye 7"/>
          <p:cNvSpPr>
            <a:spLocks noGrp="1"/>
          </p:cNvSpPr>
          <p:nvPr>
            <p:ph sz="quarter" idx="12"/>
          </p:nvPr>
        </p:nvSpPr>
        <p:spPr>
          <a:xfrm>
            <a:off x="269875" y="1385888"/>
            <a:ext cx="5503396" cy="5292725"/>
          </a:xfrm>
        </p:spPr>
        <p:txBody>
          <a:bodyPr/>
          <a:lstStyle>
            <a:lvl1pPr>
              <a:defRPr>
                <a:solidFill>
                  <a:schemeClr val="tx1"/>
                </a:solidFill>
              </a:defRPr>
            </a:lvl1pPr>
          </a:lstStyle>
          <a:p>
            <a:pPr lvl="0"/>
            <a:r>
              <a:rPr lang="hu-HU" dirty="0"/>
              <a:t>Mintaszöveg </a:t>
            </a:r>
          </a:p>
          <a:p>
            <a:pPr lvl="1"/>
            <a:r>
              <a:rPr lang="hu-HU" dirty="0"/>
              <a:t>Második szint</a:t>
            </a:r>
          </a:p>
          <a:p>
            <a:pPr lvl="2"/>
            <a:r>
              <a:rPr lang="hu-HU" dirty="0"/>
              <a:t>Harmadik szint</a:t>
            </a:r>
          </a:p>
          <a:p>
            <a:pPr lvl="3"/>
            <a:r>
              <a:rPr lang="hu-HU" dirty="0"/>
              <a:t>Negyedik szint</a:t>
            </a:r>
          </a:p>
          <a:p>
            <a:pPr lvl="4"/>
            <a:r>
              <a:rPr lang="hu-HU" dirty="0"/>
              <a:t>Ötödik szint</a:t>
            </a:r>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71124755"/>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lt">
    <p:spTree>
      <p:nvGrpSpPr>
        <p:cNvPr id="1" name=""/>
        <p:cNvGrpSpPr/>
        <p:nvPr/>
      </p:nvGrpSpPr>
      <p:grpSpPr>
        <a:xfrm>
          <a:off x="0" y="0"/>
          <a:ext cx="0" cy="0"/>
          <a:chOff x="0" y="0"/>
          <a:chExt cx="0" cy="0"/>
        </a:xfrm>
      </p:grpSpPr>
      <p:pic>
        <p:nvPicPr>
          <p:cNvPr id="6" name="Icon" descr="Ones-and-zeroes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099516647"/>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Headline and Content">
    <p:spTree>
      <p:nvGrpSpPr>
        <p:cNvPr id="1" name=""/>
        <p:cNvGrpSpPr/>
        <p:nvPr/>
      </p:nvGrpSpPr>
      <p:grpSpPr>
        <a:xfrm>
          <a:off x="0" y="0"/>
          <a:ext cx="0" cy="0"/>
          <a:chOff x="0" y="0"/>
          <a:chExt cx="0" cy="0"/>
        </a:xfrm>
      </p:grpSpPr>
      <p:sp>
        <p:nvSpPr>
          <p:cNvPr id="3" name="White Background"/>
          <p:cNvSpPr/>
          <p:nvPr userDrawn="1"/>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dirty="0">
                <a:solidFill>
                  <a:schemeClr val="bg1"/>
                </a:solidFill>
              </a:rPr>
              <a:t>Headline</a:t>
            </a:r>
          </a:p>
        </p:txBody>
      </p:sp>
    </p:spTree>
    <p:extLst>
      <p:ext uri="{BB962C8B-B14F-4D97-AF65-F5344CB8AC3E}">
        <p14:creationId xmlns:p14="http://schemas.microsoft.com/office/powerpoint/2010/main" val="301246497"/>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Headline Only and Custom Content">
    <p:spTree>
      <p:nvGrpSpPr>
        <p:cNvPr id="1" name=""/>
        <p:cNvGrpSpPr/>
        <p:nvPr/>
      </p:nvGrpSpPr>
      <p:grpSpPr>
        <a:xfrm>
          <a:off x="0" y="0"/>
          <a:ext cx="0" cy="0"/>
          <a:chOff x="0" y="0"/>
          <a:chExt cx="0" cy="0"/>
        </a:xfrm>
      </p:grpSpPr>
      <p:grpSp>
        <p:nvGrpSpPr>
          <p:cNvPr id="2" name="Group 1"/>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userDrawn="1">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58217412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dirty="0">
                <a:solidFill>
                  <a:srgbClr val="92D050"/>
                </a:solidFill>
              </a:rPr>
              <a:t>Headline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236220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02839475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dirty="0">
                <a:solidFill>
                  <a:srgbClr val="0072C6"/>
                </a:solidFill>
                <a:latin typeface="Segoe UI Light" panose="020B0502040204020203" pitchFamily="34" charset="0"/>
              </a:rPr>
              <a:t>Headline</a:t>
            </a: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5659479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userDrawn="1"/>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dirty="0">
                <a:solidFill>
                  <a:srgbClr val="0072C6"/>
                </a:solidFill>
                <a:latin typeface="Segoe UI Light" panose="020B0502040204020203" pitchFamily="34" charset="0"/>
              </a:rPr>
              <a:t>Headline</a:t>
            </a: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1977912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88910133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0617890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0243417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hasáb fejléccel">
    <p:spTree>
      <p:nvGrpSpPr>
        <p:cNvPr id="1" name=""/>
        <p:cNvGrpSpPr/>
        <p:nvPr/>
      </p:nvGrpSpPr>
      <p:grpSpPr>
        <a:xfrm>
          <a:off x="0" y="0"/>
          <a:ext cx="0" cy="0"/>
          <a:chOff x="0" y="0"/>
          <a:chExt cx="0" cy="0"/>
        </a:xfrm>
      </p:grpSpPr>
      <p:sp>
        <p:nvSpPr>
          <p:cNvPr id="10" name="Tartalom helye 9"/>
          <p:cNvSpPr>
            <a:spLocks noGrp="1"/>
          </p:cNvSpPr>
          <p:nvPr>
            <p:ph sz="quarter" idx="13"/>
          </p:nvPr>
        </p:nvSpPr>
        <p:spPr>
          <a:xfrm>
            <a:off x="6185647" y="2342358"/>
            <a:ext cx="5739653" cy="4336255"/>
          </a:xfrm>
        </p:spPr>
        <p:txBody>
          <a:bodyPr/>
          <a:lstStyle/>
          <a:p>
            <a:pPr lvl="0"/>
            <a:r>
              <a:rPr lang="hu-HU" dirty="0"/>
              <a:t>Mintaszöveg szerkesztése</a:t>
            </a:r>
          </a:p>
          <a:p>
            <a:pPr lvl="1"/>
            <a:r>
              <a:rPr lang="hu-HU" dirty="0"/>
              <a:t>Második szint</a:t>
            </a:r>
          </a:p>
          <a:p>
            <a:pPr lvl="2"/>
            <a:r>
              <a:rPr lang="hu-HU" dirty="0"/>
              <a:t>Harmadik szint</a:t>
            </a:r>
          </a:p>
          <a:p>
            <a:pPr lvl="3"/>
            <a:r>
              <a:rPr lang="hu-HU" dirty="0"/>
              <a:t>Negyedik szint</a:t>
            </a:r>
          </a:p>
          <a:p>
            <a:pPr lvl="4"/>
            <a:r>
              <a:rPr lang="hu-HU" dirty="0"/>
              <a:t>Ötödik szint</a:t>
            </a:r>
          </a:p>
        </p:txBody>
      </p:sp>
      <p:sp>
        <p:nvSpPr>
          <p:cNvPr id="8" name="Tartalom helye 7"/>
          <p:cNvSpPr>
            <a:spLocks noGrp="1"/>
          </p:cNvSpPr>
          <p:nvPr>
            <p:ph sz="quarter" idx="12"/>
          </p:nvPr>
        </p:nvSpPr>
        <p:spPr>
          <a:xfrm>
            <a:off x="269875" y="2342358"/>
            <a:ext cx="5503396" cy="4336255"/>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2" name="Title 1"/>
          <p:cNvSpPr>
            <a:spLocks noGrp="1"/>
          </p:cNvSpPr>
          <p:nvPr>
            <p:ph type="title"/>
          </p:nvPr>
        </p:nvSpPr>
        <p:spPr/>
        <p:txBody>
          <a:bodyPr/>
          <a:lstStyle/>
          <a:p>
            <a:r>
              <a:rPr lang="en-US"/>
              <a:t>Click to edit Master title style</a:t>
            </a:r>
            <a:endParaRPr lang="en-US" dirty="0"/>
          </a:p>
        </p:txBody>
      </p:sp>
      <p:sp>
        <p:nvSpPr>
          <p:cNvPr id="4" name="Tartalom helye 3"/>
          <p:cNvSpPr>
            <a:spLocks noGrp="1"/>
          </p:cNvSpPr>
          <p:nvPr>
            <p:ph sz="quarter" idx="14"/>
          </p:nvPr>
        </p:nvSpPr>
        <p:spPr>
          <a:xfrm>
            <a:off x="269241" y="1362075"/>
            <a:ext cx="11655839" cy="807384"/>
          </a:xfrm>
        </p:spPr>
        <p:txBody>
          <a:bodyPr/>
          <a:lstStyle>
            <a:lvl1pPr marL="0" indent="0">
              <a:buNone/>
              <a:defRPr/>
            </a:lvl1pPr>
          </a:lstStyle>
          <a:p>
            <a:pPr lvl="0"/>
            <a:r>
              <a:rPr lang="hu-HU" dirty="0"/>
              <a:t>Mintaszöveg szerkesztése</a:t>
            </a:r>
          </a:p>
        </p:txBody>
      </p:sp>
    </p:spTree>
    <p:extLst>
      <p:ext uri="{BB962C8B-B14F-4D97-AF65-F5344CB8AC3E}">
        <p14:creationId xmlns:p14="http://schemas.microsoft.com/office/powerpoint/2010/main" val="86349796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8513124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983794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7810532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2028874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907527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731152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49666936"/>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2543947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29587535"/>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659782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hasáb: felsorolás + kód">
    <p:spTree>
      <p:nvGrpSpPr>
        <p:cNvPr id="1" name=""/>
        <p:cNvGrpSpPr/>
        <p:nvPr/>
      </p:nvGrpSpPr>
      <p:grpSpPr>
        <a:xfrm>
          <a:off x="0" y="0"/>
          <a:ext cx="0" cy="0"/>
          <a:chOff x="0" y="0"/>
          <a:chExt cx="0" cy="0"/>
        </a:xfrm>
      </p:grpSpPr>
      <p:sp>
        <p:nvSpPr>
          <p:cNvPr id="5" name="Tartalom helye 4"/>
          <p:cNvSpPr>
            <a:spLocks noGrp="1"/>
          </p:cNvSpPr>
          <p:nvPr>
            <p:ph sz="quarter" idx="12"/>
          </p:nvPr>
        </p:nvSpPr>
        <p:spPr>
          <a:xfrm>
            <a:off x="269875" y="1395364"/>
            <a:ext cx="5378450" cy="5221336"/>
          </a:xfrm>
        </p:spPr>
        <p:txBody>
          <a:bodyPr/>
          <a:lstStyle/>
          <a:p>
            <a:pPr lvl="0"/>
            <a:r>
              <a:rPr lang="hu-HU" dirty="0"/>
              <a:t>Mintaszöveg szerkesztése</a:t>
            </a:r>
          </a:p>
          <a:p>
            <a:pPr lvl="1"/>
            <a:r>
              <a:rPr lang="hu-HU" dirty="0"/>
              <a:t>Második szint</a:t>
            </a:r>
          </a:p>
          <a:p>
            <a:pPr lvl="2"/>
            <a:r>
              <a:rPr lang="hu-HU" dirty="0"/>
              <a:t>Harmadik szint</a:t>
            </a:r>
          </a:p>
          <a:p>
            <a:pPr lvl="3"/>
            <a:r>
              <a:rPr lang="hu-HU" dirty="0"/>
              <a:t>Negyedik szint</a:t>
            </a:r>
          </a:p>
          <a:p>
            <a:pPr lvl="4"/>
            <a:r>
              <a:rPr lang="hu-HU" dirty="0"/>
              <a:t>Ötödik szint</a:t>
            </a:r>
          </a:p>
        </p:txBody>
      </p:sp>
      <p:sp>
        <p:nvSpPr>
          <p:cNvPr id="2" name="Title 1"/>
          <p:cNvSpPr>
            <a:spLocks noGrp="1"/>
          </p:cNvSpPr>
          <p:nvPr>
            <p:ph type="title"/>
          </p:nvPr>
        </p:nvSpPr>
        <p:spPr/>
        <p:txBody>
          <a:bodyPr/>
          <a:lstStyle/>
          <a:p>
            <a:r>
              <a:rPr lang="en-US"/>
              <a:t>Click to edit Master title style</a:t>
            </a:r>
            <a:endParaRPr lang="en-US" dirty="0"/>
          </a:p>
        </p:txBody>
      </p:sp>
      <p:sp>
        <p:nvSpPr>
          <p:cNvPr id="7" name="Text Placeholder 4"/>
          <p:cNvSpPr>
            <a:spLocks noGrp="1"/>
          </p:cNvSpPr>
          <p:nvPr>
            <p:ph type="body" sz="quarter" idx="11"/>
          </p:nvPr>
        </p:nvSpPr>
        <p:spPr>
          <a:xfrm>
            <a:off x="5729879" y="1395364"/>
            <a:ext cx="6195201" cy="5220588"/>
          </a:xfrm>
        </p:spPr>
        <p:txBody>
          <a:bodyPr>
            <a:noAutofit/>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1885178"/>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0710011"/>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49922211"/>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85317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588054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08024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9369538"/>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9676769"/>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1974980"/>
            <a:ext cx="8871457" cy="2387600"/>
          </a:xfrm>
        </p:spPr>
        <p:txBody>
          <a:bodyPr anchor="ctr">
            <a:noAutofit/>
          </a:bodyPr>
          <a:lstStyle>
            <a:lvl1pPr algn="l">
              <a:defRPr sz="9598"/>
            </a:lvl1pPr>
          </a:lstStyle>
          <a:p>
            <a:r>
              <a:rPr lang="en-US" dirty="0"/>
              <a:t>Title of the talk goes here</a:t>
            </a:r>
          </a:p>
        </p:txBody>
      </p:sp>
      <p:sp>
        <p:nvSpPr>
          <p:cNvPr id="3" name="Subtitle 2"/>
          <p:cNvSpPr>
            <a:spLocks noGrp="1"/>
          </p:cNvSpPr>
          <p:nvPr>
            <p:ph type="subTitle" idx="1" hasCustomPrompt="1"/>
          </p:nvPr>
        </p:nvSpPr>
        <p:spPr>
          <a:xfrm>
            <a:off x="606176" y="5115698"/>
            <a:ext cx="8871457" cy="1297459"/>
          </a:xfrm>
        </p:spPr>
        <p:txBody>
          <a:bodyPr>
            <a:noAutofit/>
          </a:bodyPr>
          <a:lstStyle>
            <a:lvl1pPr marL="0" indent="0" algn="l">
              <a:buNone/>
              <a:defRPr sz="2000">
                <a:solidFill>
                  <a:srgbClr val="00B0F0"/>
                </a:solidFill>
              </a:defRPr>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103601020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cSld name="Cím és tartalom">
    <p:spTree>
      <p:nvGrpSpPr>
        <p:cNvPr id="1" name=""/>
        <p:cNvGrpSpPr/>
        <p:nvPr/>
      </p:nvGrpSpPr>
      <p:grpSpPr>
        <a:xfrm>
          <a:off x="0" y="0"/>
          <a:ext cx="0" cy="0"/>
          <a:chOff x="0" y="0"/>
          <a:chExt cx="0" cy="0"/>
        </a:xfrm>
      </p:grpSpPr>
      <p:pic>
        <p:nvPicPr>
          <p:cNvPr id="4" name="Kép 6" descr="Kép1_vonal.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56167" y="1286934"/>
            <a:ext cx="3818467" cy="154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ím 1"/>
          <p:cNvSpPr>
            <a:spLocks noGrp="1"/>
          </p:cNvSpPr>
          <p:nvPr>
            <p:ph type="title"/>
          </p:nvPr>
        </p:nvSpPr>
        <p:spPr/>
        <p:txBody>
          <a:bodyPr/>
          <a:lstStyle>
            <a:lvl1pPr algn="l">
              <a:defRPr>
                <a:solidFill>
                  <a:schemeClr val="tx1">
                    <a:lumMod val="95000"/>
                  </a:schemeClr>
                </a:solidFill>
              </a:defRPr>
            </a:lvl1pPr>
          </a:lstStyle>
          <a:p>
            <a:r>
              <a:rPr lang="hu-HU" dirty="0"/>
              <a:t>Mintacím szerkesztése</a:t>
            </a:r>
          </a:p>
        </p:txBody>
      </p:sp>
      <p:sp>
        <p:nvSpPr>
          <p:cNvPr id="3" name="Tartalom helye 2"/>
          <p:cNvSpPr>
            <a:spLocks noGrp="1"/>
          </p:cNvSpPr>
          <p:nvPr>
            <p:ph idx="1"/>
          </p:nvPr>
        </p:nvSpPr>
        <p:spPr/>
        <p:txBody>
          <a:bodyPr/>
          <a:lstStyle>
            <a:lvl1pPr>
              <a:defRPr>
                <a:solidFill>
                  <a:schemeClr val="tx1">
                    <a:lumMod val="95000"/>
                  </a:schemeClr>
                </a:solidFill>
              </a:defRPr>
            </a:lvl1pPr>
            <a:lvl2pPr>
              <a:defRPr>
                <a:solidFill>
                  <a:schemeClr val="tx1">
                    <a:lumMod val="95000"/>
                  </a:schemeClr>
                </a:solidFill>
              </a:defRPr>
            </a:lvl2pPr>
            <a:lvl3pPr>
              <a:defRPr>
                <a:solidFill>
                  <a:schemeClr val="tx1">
                    <a:lumMod val="95000"/>
                  </a:schemeClr>
                </a:solidFill>
              </a:defRPr>
            </a:lvl3pPr>
            <a:lvl4pPr>
              <a:defRPr>
                <a:solidFill>
                  <a:schemeClr val="tx1">
                    <a:lumMod val="95000"/>
                  </a:schemeClr>
                </a:solidFill>
              </a:defRPr>
            </a:lvl4pPr>
            <a:lvl5pPr>
              <a:defRPr>
                <a:solidFill>
                  <a:schemeClr val="tx1">
                    <a:lumMod val="95000"/>
                  </a:schemeClr>
                </a:solidFill>
              </a:defRPr>
            </a:lvl5pPr>
          </a:lstStyle>
          <a:p>
            <a:pPr lvl="0"/>
            <a:r>
              <a:rPr lang="hu-HU" dirty="0"/>
              <a:t>Mintaszöveg szerkesztése</a:t>
            </a:r>
          </a:p>
          <a:p>
            <a:pPr lvl="1"/>
            <a:r>
              <a:rPr lang="hu-HU" dirty="0"/>
              <a:t>Második szint</a:t>
            </a:r>
          </a:p>
          <a:p>
            <a:pPr lvl="2"/>
            <a:r>
              <a:rPr lang="hu-HU" dirty="0"/>
              <a:t>Harmadik szint</a:t>
            </a:r>
          </a:p>
          <a:p>
            <a:pPr lvl="3"/>
            <a:r>
              <a:rPr lang="hu-HU" dirty="0"/>
              <a:t>Negyedik szint</a:t>
            </a:r>
          </a:p>
          <a:p>
            <a:pPr lvl="4"/>
            <a:r>
              <a:rPr lang="hu-HU" dirty="0"/>
              <a:t>Ötödik szint</a:t>
            </a:r>
          </a:p>
        </p:txBody>
      </p:sp>
    </p:spTree>
    <p:extLst>
      <p:ext uri="{BB962C8B-B14F-4D97-AF65-F5344CB8AC3E}">
        <p14:creationId xmlns:p14="http://schemas.microsoft.com/office/powerpoint/2010/main" val="3381201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sak cí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9724682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ábláza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áblázat helye 3"/>
          <p:cNvSpPr>
            <a:spLocks noGrp="1"/>
          </p:cNvSpPr>
          <p:nvPr>
            <p:ph type="tbl" sz="quarter" idx="10"/>
          </p:nvPr>
        </p:nvSpPr>
        <p:spPr>
          <a:xfrm>
            <a:off x="269875" y="1485900"/>
            <a:ext cx="11655425" cy="5159375"/>
          </a:xfrm>
        </p:spPr>
        <p:txBody>
          <a:bodyPr/>
          <a:lstStyle/>
          <a:p>
            <a:endParaRPr lang="hu-HU"/>
          </a:p>
        </p:txBody>
      </p:sp>
    </p:spTree>
    <p:extLst>
      <p:ext uri="{BB962C8B-B14F-4D97-AF65-F5344CB8AC3E}">
        <p14:creationId xmlns:p14="http://schemas.microsoft.com/office/powerpoint/2010/main" val="230401814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Kó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69239" y="1353671"/>
            <a:ext cx="11653522" cy="5369858"/>
          </a:xfrm>
        </p:spPr>
        <p:txBody>
          <a:bodyPr>
            <a:normAutofit/>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a:xfrm>
            <a:off x="269240" y="289511"/>
            <a:ext cx="11655840" cy="899665"/>
          </a:xfrm>
        </p:spPr>
        <p:txBody>
          <a:bodyPr/>
          <a:lstStyle/>
          <a:p>
            <a:r>
              <a:rPr lang="en-US"/>
              <a:t>Click to edit Master title style</a:t>
            </a:r>
          </a:p>
        </p:txBody>
      </p:sp>
    </p:spTree>
    <p:extLst>
      <p:ext uri="{BB962C8B-B14F-4D97-AF65-F5344CB8AC3E}">
        <p14:creationId xmlns:p14="http://schemas.microsoft.com/office/powerpoint/2010/main" val="341839228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 hasáb 1:2 arányban">
    <p:spTree>
      <p:nvGrpSpPr>
        <p:cNvPr id="1" name=""/>
        <p:cNvGrpSpPr/>
        <p:nvPr/>
      </p:nvGrpSpPr>
      <p:grpSpPr>
        <a:xfrm>
          <a:off x="0" y="0"/>
          <a:ext cx="0" cy="0"/>
          <a:chOff x="0" y="0"/>
          <a:chExt cx="0" cy="0"/>
        </a:xfrm>
      </p:grpSpPr>
      <p:sp>
        <p:nvSpPr>
          <p:cNvPr id="8" name="Tartalom helye 7"/>
          <p:cNvSpPr>
            <a:spLocks noGrp="1"/>
          </p:cNvSpPr>
          <p:nvPr>
            <p:ph sz="quarter" idx="13" hasCustomPrompt="1"/>
          </p:nvPr>
        </p:nvSpPr>
        <p:spPr>
          <a:xfrm>
            <a:off x="269875" y="1635125"/>
            <a:ext cx="2697163" cy="4932363"/>
          </a:xfrm>
        </p:spPr>
        <p:txBody>
          <a:bodyPr/>
          <a:lstStyle>
            <a:lvl1pPr marL="0" indent="0">
              <a:buNone/>
              <a:defRPr>
                <a:solidFill>
                  <a:schemeClr val="tx1"/>
                </a:solidFill>
              </a:defRPr>
            </a:lvl1pPr>
          </a:lstStyle>
          <a:p>
            <a:pPr lvl="0"/>
            <a:r>
              <a:rPr lang="hu-HU" dirty="0"/>
              <a:t>Első szint</a:t>
            </a:r>
          </a:p>
          <a:p>
            <a:pPr lvl="1"/>
            <a:r>
              <a:rPr lang="hu-HU" dirty="0"/>
              <a:t>Második szint</a:t>
            </a:r>
          </a:p>
          <a:p>
            <a:pPr lvl="2"/>
            <a:r>
              <a:rPr lang="hu-HU" dirty="0"/>
              <a:t>Harmadik szint</a:t>
            </a:r>
          </a:p>
          <a:p>
            <a:pPr lvl="3"/>
            <a:r>
              <a:rPr lang="hu-HU" dirty="0"/>
              <a:t>Negyedik szint</a:t>
            </a:r>
          </a:p>
          <a:p>
            <a:pPr lvl="4"/>
            <a:r>
              <a:rPr lang="hu-HU" dirty="0"/>
              <a:t>Ötödik szint</a:t>
            </a:r>
          </a:p>
        </p:txBody>
      </p:sp>
      <p:sp>
        <p:nvSpPr>
          <p:cNvPr id="5" name="Tartalom helye 4"/>
          <p:cNvSpPr>
            <a:spLocks noGrp="1"/>
          </p:cNvSpPr>
          <p:nvPr>
            <p:ph sz="quarter" idx="12"/>
          </p:nvPr>
        </p:nvSpPr>
        <p:spPr>
          <a:xfrm>
            <a:off x="3317875" y="1635125"/>
            <a:ext cx="8604250" cy="4932363"/>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Title 5"/>
          <p:cNvSpPr>
            <a:spLocks noGrp="1"/>
          </p:cNvSpPr>
          <p:nvPr>
            <p:ph type="title"/>
          </p:nvPr>
        </p:nvSpPr>
        <p:spPr>
          <a:xfrm>
            <a:off x="269240" y="299559"/>
            <a:ext cx="11655840" cy="899665"/>
          </a:xfrm>
        </p:spPr>
        <p:txBody>
          <a:bodyPr/>
          <a:lstStyle/>
          <a:p>
            <a:r>
              <a:rPr lang="en-US"/>
              <a:t>Click to edit Master title style</a:t>
            </a:r>
          </a:p>
        </p:txBody>
      </p:sp>
    </p:spTree>
    <p:extLst>
      <p:ext uri="{BB962C8B-B14F-4D97-AF65-F5344CB8AC3E}">
        <p14:creationId xmlns:p14="http://schemas.microsoft.com/office/powerpoint/2010/main" val="245100669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theme" Target="../theme/theme2.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3" Type="http://schemas.openxmlformats.org/officeDocument/2006/relationships/slideLayout" Target="../slideLayouts/slideLayout41.xml"/><Relationship Id="rId21" Type="http://schemas.openxmlformats.org/officeDocument/2006/relationships/theme" Target="../theme/theme3.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hu-HU" dirty="0"/>
              <a:t>Dia címe</a:t>
            </a:r>
            <a:endParaRPr lang="en-US" dirty="0"/>
          </a:p>
        </p:txBody>
      </p:sp>
      <p:sp>
        <p:nvSpPr>
          <p:cNvPr id="4" name="Text Placeholder 3"/>
          <p:cNvSpPr>
            <a:spLocks noGrp="1"/>
          </p:cNvSpPr>
          <p:nvPr>
            <p:ph type="body" idx="1"/>
          </p:nvPr>
        </p:nvSpPr>
        <p:spPr>
          <a:xfrm>
            <a:off x="269241" y="1380566"/>
            <a:ext cx="11653521" cy="5226422"/>
          </a:xfrm>
          <a:prstGeom prst="rect">
            <a:avLst/>
          </a:prstGeom>
        </p:spPr>
        <p:txBody>
          <a:bodyPr vert="horz" wrap="square" lIns="146304" tIns="91440" rIns="146304" bIns="91440" rtlCol="0">
            <a:normAutofit/>
          </a:bodyPr>
          <a:lstStyle/>
          <a:p>
            <a:pPr lvl="0"/>
            <a:r>
              <a:rPr lang="hu-HU" dirty="0" err="1"/>
              <a:t>First</a:t>
            </a:r>
            <a:r>
              <a:rPr lang="hu-HU" dirty="0"/>
              <a:t> </a:t>
            </a:r>
            <a:r>
              <a:rPr lang="hu-HU" dirty="0" err="1"/>
              <a:t>level</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reeform 229"/>
          <p:cNvSpPr>
            <a:spLocks/>
          </p:cNvSpPr>
          <p:nvPr userDrawn="1"/>
        </p:nvSpPr>
        <p:spPr bwMode="auto">
          <a:xfrm>
            <a:off x="10626446" y="380513"/>
            <a:ext cx="1204125" cy="489450"/>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chemeClr val="tx2"/>
          </a:solidFill>
          <a:ln>
            <a:noFill/>
          </a:ln>
        </p:spPr>
        <p:txBody>
          <a:bodyPr vert="horz" wrap="square" lIns="89642" tIns="44821" rIns="89642" bIns="44821" numCol="1" anchor="t" anchorCtr="0" compatLnSpc="1">
            <a:prstTxWarp prst="textNoShape">
              <a:avLst/>
            </a:prstTxWarp>
          </a:bodyPr>
          <a:lstStyle/>
          <a:p>
            <a:endParaRPr lang="en-US" sz="1765">
              <a:solidFill>
                <a:schemeClr val="tx1"/>
              </a:solidFill>
            </a:endParaRPr>
          </a:p>
        </p:txBody>
      </p:sp>
    </p:spTree>
    <p:extLst>
      <p:ext uri="{BB962C8B-B14F-4D97-AF65-F5344CB8AC3E}">
        <p14:creationId xmlns:p14="http://schemas.microsoft.com/office/powerpoint/2010/main" val="179580984"/>
      </p:ext>
    </p:extLst>
  </p:cSld>
  <p:clrMap bg1="lt1" tx1="dk1" bg2="lt2" tx2="dk2" accent1="accent1" accent2="accent2" accent3="accent3" accent4="accent4" accent5="accent5" accent6="accent6" hlink="hlink" folHlink="folHlink"/>
  <p:sldLayoutIdLst>
    <p:sldLayoutId id="2147483720" r:id="rId1"/>
    <p:sldLayoutId id="2147483685" r:id="rId2"/>
    <p:sldLayoutId id="2147483687" r:id="rId3"/>
    <p:sldLayoutId id="2147483721" r:id="rId4"/>
    <p:sldLayoutId id="2147483714" r:id="rId5"/>
    <p:sldLayoutId id="2147483689" r:id="rId6"/>
    <p:sldLayoutId id="2147483719" r:id="rId7"/>
    <p:sldLayoutId id="2147483700" r:id="rId8"/>
    <p:sldLayoutId id="2147483712" r:id="rId9"/>
    <p:sldLayoutId id="2147483717" r:id="rId10"/>
    <p:sldLayoutId id="2147483707" r:id="rId11"/>
    <p:sldLayoutId id="2147483706" r:id="rId12"/>
    <p:sldLayoutId id="2147483713" r:id="rId13"/>
    <p:sldLayoutId id="2147483715" r:id="rId14"/>
    <p:sldLayoutId id="2147483716" r:id="rId15"/>
    <p:sldLayoutId id="2147483711" r:id="rId16"/>
    <p:sldLayoutId id="2147483710" r:id="rId17"/>
    <p:sldLayoutId id="2147483696" r:id="rId18"/>
    <p:sldLayoutId id="2147483709" r:id="rId19"/>
    <p:sldLayoutId id="2147483693" r:id="rId20"/>
    <p:sldLayoutId id="2147483694" r:id="rId21"/>
    <p:sldLayoutId id="2147483677" r:id="rId22"/>
    <p:sldLayoutId id="2147483695" r:id="rId23"/>
    <p:sldLayoutId id="2147483731" r:id="rId24"/>
  </p:sldLayoutIdLst>
  <p:transition>
    <p:fade/>
  </p:transition>
  <p:txStyles>
    <p:titleStyle>
      <a:lvl1pPr algn="l" defTabSz="914367" rtl="0" eaLnBrk="1" latinLnBrk="0" hangingPunct="1">
        <a:lnSpc>
          <a:spcPct val="90000"/>
        </a:lnSpc>
        <a:spcBef>
          <a:spcPct val="0"/>
        </a:spcBef>
        <a:buNone/>
        <a:defRPr lang="en-US" sz="4000" b="0" kern="1200" cap="none" spc="-100" baseline="0" dirty="0" smtClean="0">
          <a:ln w="3175">
            <a:noFill/>
          </a:ln>
          <a:gradFill>
            <a:gsLst>
              <a:gs pos="1250">
                <a:srgbClr val="0078D7"/>
              </a:gs>
              <a:gs pos="100000">
                <a:srgbClr val="0078D7">
                  <a:alpha val="99000"/>
                </a:srgbClr>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100000"/>
        </a:lnSpc>
        <a:spcBef>
          <a:spcPts val="600"/>
        </a:spcBef>
        <a:spcAft>
          <a:spcPts val="0"/>
        </a:spcAft>
        <a:buClrTx/>
        <a:buSzPct val="90000"/>
        <a:buFont typeface="Arial" pitchFamily="34" charset="0"/>
        <a:buChar char="•"/>
        <a:tabLst/>
        <a:defRPr sz="3921" kern="1200" spc="0" baseline="0">
          <a:solidFill>
            <a:schemeClr val="accent1"/>
          </a:solidFill>
          <a:latin typeface="+mj-lt"/>
          <a:ea typeface="+mn-ea"/>
          <a:cs typeface="+mn-cs"/>
        </a:defRPr>
      </a:lvl1pPr>
      <a:lvl2pPr marL="572691" marR="0" indent="-236546" algn="l" defTabSz="914367" rtl="0" eaLnBrk="1" fontAlgn="auto" latinLnBrk="0" hangingPunct="1">
        <a:lnSpc>
          <a:spcPct val="100000"/>
        </a:lnSpc>
        <a:spcBef>
          <a:spcPts val="600"/>
        </a:spcBef>
        <a:spcAft>
          <a:spcPts val="0"/>
        </a:spcAft>
        <a:buClrTx/>
        <a:buSzPct val="90000"/>
        <a:buFont typeface="Arial" pitchFamily="34" charset="0"/>
        <a:buChar char="•"/>
        <a:tabLst/>
        <a:defRPr sz="2600" kern="1200" spc="0" baseline="0">
          <a:solidFill>
            <a:schemeClr val="accent1"/>
          </a:solidFill>
          <a:latin typeface="+mn-lt"/>
          <a:ea typeface="+mn-ea"/>
          <a:cs typeface="+mn-cs"/>
        </a:defRPr>
      </a:lvl2pPr>
      <a:lvl3pPr marL="784338" marR="0" indent="-224097" algn="l" defTabSz="914367" rtl="0" eaLnBrk="1" fontAlgn="auto" latinLnBrk="0" hangingPunct="1">
        <a:lnSpc>
          <a:spcPct val="100000"/>
        </a:lnSpc>
        <a:spcBef>
          <a:spcPts val="600"/>
        </a:spcBef>
        <a:spcAft>
          <a:spcPts val="0"/>
        </a:spcAft>
        <a:buClrTx/>
        <a:buSzPct val="90000"/>
        <a:buFont typeface="Arial" pitchFamily="34" charset="0"/>
        <a:buChar char="•"/>
        <a:tabLst/>
        <a:defRPr sz="1961" kern="1200" spc="0" baseline="0">
          <a:solidFill>
            <a:schemeClr val="accent1"/>
          </a:solidFill>
          <a:latin typeface="+mn-lt"/>
          <a:ea typeface="+mn-ea"/>
          <a:cs typeface="+mn-cs"/>
        </a:defRPr>
      </a:lvl3pPr>
      <a:lvl4pPr marL="1008435" marR="0" indent="-224097" algn="l" defTabSz="914367" rtl="0" eaLnBrk="1" fontAlgn="auto" latinLnBrk="0" hangingPunct="1">
        <a:lnSpc>
          <a:spcPct val="100000"/>
        </a:lnSpc>
        <a:spcBef>
          <a:spcPts val="600"/>
        </a:spcBef>
        <a:spcAft>
          <a:spcPts val="0"/>
        </a:spcAft>
        <a:buClrTx/>
        <a:buSzPct val="90000"/>
        <a:buFont typeface="Arial" pitchFamily="34" charset="0"/>
        <a:buChar char="•"/>
        <a:tabLst/>
        <a:defRPr sz="1765" kern="1200" spc="0" baseline="0">
          <a:solidFill>
            <a:schemeClr val="accent1"/>
          </a:solidFill>
          <a:latin typeface="+mn-lt"/>
          <a:ea typeface="+mn-ea"/>
          <a:cs typeface="+mn-cs"/>
        </a:defRPr>
      </a:lvl4pPr>
      <a:lvl5pPr marL="1232531" marR="0" indent="-224097" algn="l" defTabSz="914367" rtl="0" eaLnBrk="1" fontAlgn="auto" latinLnBrk="0" hangingPunct="1">
        <a:lnSpc>
          <a:spcPct val="100000"/>
        </a:lnSpc>
        <a:spcBef>
          <a:spcPts val="600"/>
        </a:spcBef>
        <a:spcAft>
          <a:spcPts val="0"/>
        </a:spcAft>
        <a:buClrTx/>
        <a:buSzPct val="90000"/>
        <a:buFont typeface="Arial" pitchFamily="34" charset="0"/>
        <a:buChar char="•"/>
        <a:tabLst/>
        <a:defRPr sz="1765" kern="1200" spc="0" baseline="0">
          <a:solidFill>
            <a:schemeClr val="accent1"/>
          </a:soli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78E1"/>
        </a:solidFill>
        <a:effectLst/>
      </p:bgPr>
    </p:bg>
    <p:spTree>
      <p:nvGrpSpPr>
        <p:cNvPr id="1" name=""/>
        <p:cNvGrpSpPr/>
        <p:nvPr/>
      </p:nvGrpSpPr>
      <p:grpSpPr>
        <a:xfrm>
          <a:off x="0" y="0"/>
          <a:ext cx="0" cy="0"/>
          <a:chOff x="0" y="0"/>
          <a:chExt cx="0" cy="0"/>
        </a:xfrm>
      </p:grpSpPr>
      <p:sp>
        <p:nvSpPr>
          <p:cNvPr id="2" name="Cím hely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dirty="0"/>
              <a:t>Mintacím szerkesztése</a:t>
            </a:r>
            <a:endParaRPr lang="en-US" dirty="0"/>
          </a:p>
        </p:txBody>
      </p:sp>
      <p:sp>
        <p:nvSpPr>
          <p:cNvPr id="3" name="Szöveg hely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a:p>
        </p:txBody>
      </p:sp>
    </p:spTree>
    <p:extLst>
      <p:ext uri="{BB962C8B-B14F-4D97-AF65-F5344CB8AC3E}">
        <p14:creationId xmlns:p14="http://schemas.microsoft.com/office/powerpoint/2010/main" val="3259303094"/>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79" r:id="rId3"/>
    <p:sldLayoutId id="2147483664" r:id="rId4"/>
    <p:sldLayoutId id="2147483718"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2"/>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811060362"/>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24.xml"/><Relationship Id="rId5" Type="http://schemas.openxmlformats.org/officeDocument/2006/relationships/hyperlink" Target="http://spoke.at/FHLJ" TargetMode="Externa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hu-HU" dirty="0"/>
              <a:t>Hol vagy, Windows</a:t>
            </a:r>
            <a:r>
              <a:rPr lang="en-US" dirty="0"/>
              <a:t>?</a:t>
            </a:r>
          </a:p>
        </p:txBody>
      </p:sp>
    </p:spTree>
    <p:extLst>
      <p:ext uri="{BB962C8B-B14F-4D97-AF65-F5344CB8AC3E}">
        <p14:creationId xmlns:p14="http://schemas.microsoft.com/office/powerpoint/2010/main" val="375162046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ím 2"/>
          <p:cNvSpPr>
            <a:spLocks noGrp="1"/>
          </p:cNvSpPr>
          <p:nvPr>
            <p:ph type="title"/>
          </p:nvPr>
        </p:nvSpPr>
        <p:spPr/>
        <p:txBody>
          <a:bodyPr>
            <a:normAutofit fontScale="90000"/>
          </a:bodyPr>
          <a:lstStyle/>
          <a:p>
            <a:r>
              <a:rPr lang="hu-HU" sz="6600" dirty="0"/>
              <a:t>Konténerek Windows-</a:t>
            </a:r>
            <a:r>
              <a:rPr lang="hu-HU" sz="6600" dirty="0" err="1"/>
              <a:t>on</a:t>
            </a:r>
            <a:endParaRPr lang="hu-HU" sz="6600" dirty="0"/>
          </a:p>
        </p:txBody>
      </p:sp>
      <p:sp>
        <p:nvSpPr>
          <p:cNvPr id="4" name="Szöveg helye 3"/>
          <p:cNvSpPr>
            <a:spLocks noGrp="1"/>
          </p:cNvSpPr>
          <p:nvPr>
            <p:ph sz="quarter" idx="10"/>
          </p:nvPr>
        </p:nvSpPr>
        <p:spPr/>
        <p:txBody>
          <a:bodyPr>
            <a:normAutofit/>
          </a:bodyPr>
          <a:lstStyle/>
          <a:p>
            <a:r>
              <a:rPr lang="hu-HU" sz="5400" dirty="0" err="1"/>
              <a:t>Docker-on-windows</a:t>
            </a:r>
            <a:endParaRPr lang="hu-HU" sz="5400" dirty="0"/>
          </a:p>
          <a:p>
            <a:r>
              <a:rPr lang="hu-HU" sz="5400" dirty="0"/>
              <a:t>Windows Server </a:t>
            </a:r>
            <a:r>
              <a:rPr lang="hu-HU" sz="5400" dirty="0" err="1"/>
              <a:t>Containers</a:t>
            </a:r>
            <a:endParaRPr lang="hu-HU" sz="5400" dirty="0"/>
          </a:p>
          <a:p>
            <a:r>
              <a:rPr lang="hu-HU" sz="5400" dirty="0" err="1"/>
              <a:t>Hyper</a:t>
            </a:r>
            <a:r>
              <a:rPr lang="hu-HU" sz="5400" dirty="0"/>
              <a:t>-V </a:t>
            </a:r>
            <a:r>
              <a:rPr lang="hu-HU" sz="5400" dirty="0" err="1"/>
              <a:t>Containers</a:t>
            </a:r>
            <a:endParaRPr lang="hu-HU" sz="5400" dirty="0"/>
          </a:p>
        </p:txBody>
      </p:sp>
    </p:spTree>
    <p:extLst>
      <p:ext uri="{BB962C8B-B14F-4D97-AF65-F5344CB8AC3E}">
        <p14:creationId xmlns:p14="http://schemas.microsoft.com/office/powerpoint/2010/main" val="183506443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ím 6"/>
          <p:cNvSpPr>
            <a:spLocks noGrp="1"/>
          </p:cNvSpPr>
          <p:nvPr>
            <p:ph type="title"/>
          </p:nvPr>
        </p:nvSpPr>
        <p:spPr/>
        <p:txBody>
          <a:bodyPr/>
          <a:lstStyle/>
          <a:p>
            <a:r>
              <a:rPr lang="hu-HU" dirty="0" err="1"/>
              <a:t>DoW</a:t>
            </a:r>
            <a:endParaRPr lang="hu-HU" dirty="0"/>
          </a:p>
        </p:txBody>
      </p:sp>
      <p:pic>
        <p:nvPicPr>
          <p:cNvPr id="6" name="Tartalom helye 5"/>
          <p:cNvPicPr>
            <a:picLocks noGrp="1" noChangeAspect="1"/>
          </p:cNvPicPr>
          <p:nvPr>
            <p:ph sz="quarter" idx="4294967295"/>
          </p:nvPr>
        </p:nvPicPr>
        <p:blipFill>
          <a:blip r:embed="rId3"/>
          <a:stretch>
            <a:fillRect/>
          </a:stretch>
        </p:blipFill>
        <p:spPr>
          <a:xfrm>
            <a:off x="1046135" y="987426"/>
            <a:ext cx="3482975" cy="4421187"/>
          </a:xfrm>
        </p:spPr>
      </p:pic>
      <p:pic>
        <p:nvPicPr>
          <p:cNvPr id="8" name="Kép 7"/>
          <p:cNvPicPr>
            <a:picLocks noChangeAspect="1"/>
          </p:cNvPicPr>
          <p:nvPr/>
        </p:nvPicPr>
        <p:blipFill>
          <a:blip r:embed="rId4"/>
          <a:stretch>
            <a:fillRect/>
          </a:stretch>
        </p:blipFill>
        <p:spPr>
          <a:xfrm>
            <a:off x="7543799" y="901643"/>
            <a:ext cx="3481015" cy="4419600"/>
          </a:xfrm>
          <a:prstGeom prst="rect">
            <a:avLst/>
          </a:prstGeom>
        </p:spPr>
      </p:pic>
      <p:sp>
        <p:nvSpPr>
          <p:cNvPr id="9" name="Szövegdoboz 8"/>
          <p:cNvSpPr txBox="1"/>
          <p:nvPr/>
        </p:nvSpPr>
        <p:spPr>
          <a:xfrm>
            <a:off x="2030433" y="5583353"/>
            <a:ext cx="914400" cy="960263"/>
          </a:xfrm>
          <a:prstGeom prst="rect">
            <a:avLst/>
          </a:prstGeom>
          <a:noFill/>
        </p:spPr>
        <p:txBody>
          <a:bodyPr wrap="square" lIns="182880" tIns="146304" rIns="182880" bIns="146304" rtlCol="0">
            <a:spAutoFit/>
          </a:bodyPr>
          <a:lstStyle/>
          <a:p>
            <a:pPr>
              <a:lnSpc>
                <a:spcPct val="90000"/>
              </a:lnSpc>
              <a:spcAft>
                <a:spcPts val="600"/>
              </a:spcAft>
            </a:pPr>
            <a:r>
              <a:rPr lang="hu-HU" sz="4800" b="1" dirty="0">
                <a:solidFill>
                  <a:schemeClr val="accent1"/>
                </a:solidFill>
                <a:sym typeface="Wingdings" panose="05000000000000000000" pitchFamily="2" charset="2"/>
              </a:rPr>
              <a:t></a:t>
            </a:r>
            <a:endParaRPr lang="hu-HU" sz="4800" b="1" dirty="0">
              <a:solidFill>
                <a:schemeClr val="accent1"/>
              </a:solidFill>
            </a:endParaRPr>
          </a:p>
        </p:txBody>
      </p:sp>
      <p:sp>
        <p:nvSpPr>
          <p:cNvPr id="10" name="Szövegdoboz 9"/>
          <p:cNvSpPr txBox="1"/>
          <p:nvPr/>
        </p:nvSpPr>
        <p:spPr>
          <a:xfrm>
            <a:off x="9059582" y="5408613"/>
            <a:ext cx="914400" cy="960263"/>
          </a:xfrm>
          <a:prstGeom prst="rect">
            <a:avLst/>
          </a:prstGeom>
          <a:noFill/>
        </p:spPr>
        <p:txBody>
          <a:bodyPr wrap="square" lIns="182880" tIns="146304" rIns="182880" bIns="146304" rtlCol="0">
            <a:spAutoFit/>
          </a:bodyPr>
          <a:lstStyle/>
          <a:p>
            <a:pPr>
              <a:lnSpc>
                <a:spcPct val="90000"/>
              </a:lnSpc>
              <a:spcAft>
                <a:spcPts val="600"/>
              </a:spcAft>
            </a:pPr>
            <a:r>
              <a:rPr lang="hu-HU" sz="4800" b="1" dirty="0">
                <a:solidFill>
                  <a:schemeClr val="accent1"/>
                </a:solidFill>
                <a:sym typeface="Wingdings" panose="05000000000000000000" pitchFamily="2" charset="2"/>
              </a:rPr>
              <a:t></a:t>
            </a:r>
            <a:endParaRPr lang="hu-HU" sz="4800" b="1" dirty="0">
              <a:solidFill>
                <a:schemeClr val="accent1"/>
              </a:solidFill>
            </a:endParaRPr>
          </a:p>
        </p:txBody>
      </p:sp>
    </p:spTree>
    <p:extLst>
      <p:ext uri="{BB962C8B-B14F-4D97-AF65-F5344CB8AC3E}">
        <p14:creationId xmlns:p14="http://schemas.microsoft.com/office/powerpoint/2010/main" val="198594572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ím 6"/>
          <p:cNvSpPr>
            <a:spLocks noGrp="1"/>
          </p:cNvSpPr>
          <p:nvPr>
            <p:ph type="title"/>
          </p:nvPr>
        </p:nvSpPr>
        <p:spPr/>
        <p:txBody>
          <a:bodyPr/>
          <a:lstStyle/>
          <a:p>
            <a:r>
              <a:rPr lang="hu-HU" sz="3200" dirty="0"/>
              <a:t>Windows Server / </a:t>
            </a:r>
            <a:r>
              <a:rPr lang="hu-HU" sz="3200" dirty="0" err="1"/>
              <a:t>Hyper</a:t>
            </a:r>
            <a:r>
              <a:rPr lang="hu-HU" sz="3200" dirty="0"/>
              <a:t>-V Konténerek</a:t>
            </a:r>
          </a:p>
        </p:txBody>
      </p:sp>
      <p:pic>
        <p:nvPicPr>
          <p:cNvPr id="3" name="Tartalom helye 2"/>
          <p:cNvPicPr>
            <a:picLocks noGrp="1" noChangeAspect="1"/>
          </p:cNvPicPr>
          <p:nvPr>
            <p:ph sz="quarter" idx="4294967295"/>
          </p:nvPr>
        </p:nvPicPr>
        <p:blipFill>
          <a:blip r:embed="rId3"/>
          <a:stretch>
            <a:fillRect/>
          </a:stretch>
        </p:blipFill>
        <p:spPr>
          <a:xfrm>
            <a:off x="2456102" y="2040747"/>
            <a:ext cx="7112140" cy="3387174"/>
          </a:xfrm>
          <a:prstGeom prst="rect">
            <a:avLst/>
          </a:prstGeom>
        </p:spPr>
      </p:pic>
    </p:spTree>
    <p:extLst>
      <p:ext uri="{BB962C8B-B14F-4D97-AF65-F5344CB8AC3E}">
        <p14:creationId xmlns:p14="http://schemas.microsoft.com/office/powerpoint/2010/main" val="370005964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ím 3"/>
          <p:cNvSpPr>
            <a:spLocks noGrp="1"/>
          </p:cNvSpPr>
          <p:nvPr>
            <p:ph type="title"/>
          </p:nvPr>
        </p:nvSpPr>
        <p:spPr/>
        <p:txBody>
          <a:bodyPr/>
          <a:lstStyle/>
          <a:p>
            <a:r>
              <a:rPr lang="hu-HU" dirty="0"/>
              <a:t>Windows </a:t>
            </a:r>
            <a:r>
              <a:rPr lang="hu-HU" dirty="0" err="1"/>
              <a:t>Nano</a:t>
            </a:r>
            <a:r>
              <a:rPr lang="hu-HU" dirty="0"/>
              <a:t> Server</a:t>
            </a:r>
          </a:p>
        </p:txBody>
      </p:sp>
      <p:sp>
        <p:nvSpPr>
          <p:cNvPr id="5" name="Tartalom helye 4"/>
          <p:cNvSpPr>
            <a:spLocks noGrp="1"/>
          </p:cNvSpPr>
          <p:nvPr>
            <p:ph sz="quarter" idx="10"/>
          </p:nvPr>
        </p:nvSpPr>
        <p:spPr/>
        <p:txBody>
          <a:bodyPr/>
          <a:lstStyle/>
          <a:p>
            <a:r>
              <a:rPr lang="hu-HU" sz="2400" dirty="0"/>
              <a:t>A Windows Server 2016 egyik telepítési módja (standard, </a:t>
            </a:r>
            <a:r>
              <a:rPr lang="hu-HU" sz="2400" dirty="0" err="1"/>
              <a:t>core</a:t>
            </a:r>
            <a:r>
              <a:rPr lang="hu-HU" sz="2400" dirty="0"/>
              <a:t> mellett)</a:t>
            </a:r>
          </a:p>
          <a:p>
            <a:r>
              <a:rPr lang="hu-HU" sz="2400" dirty="0"/>
              <a:t>A Core-hoz képest is kisebb méret (400-500 MB) és erőforrásigény a tipikus felhasználásokra kihegyezve, mint például:</a:t>
            </a:r>
          </a:p>
          <a:p>
            <a:pPr lvl="1"/>
            <a:r>
              <a:rPr lang="hu-HU" sz="2400" dirty="0"/>
              <a:t>Klaszter építés</a:t>
            </a:r>
          </a:p>
          <a:p>
            <a:pPr lvl="1"/>
            <a:r>
              <a:rPr lang="hu-HU" sz="2400" dirty="0"/>
              <a:t>Konténerek futtatása</a:t>
            </a:r>
          </a:p>
          <a:p>
            <a:pPr lvl="1"/>
            <a:r>
              <a:rPr lang="hu-HU" sz="2400" dirty="0" err="1"/>
              <a:t>CoreCLR</a:t>
            </a:r>
            <a:r>
              <a:rPr lang="hu-HU" sz="2400" dirty="0"/>
              <a:t>, ASP.NET </a:t>
            </a:r>
            <a:r>
              <a:rPr lang="hu-HU" sz="2400" dirty="0" err="1"/>
              <a:t>Core</a:t>
            </a:r>
            <a:r>
              <a:rPr lang="hu-HU" sz="2400" dirty="0"/>
              <a:t> alkalmazások futtatása</a:t>
            </a:r>
          </a:p>
          <a:p>
            <a:r>
              <a:rPr lang="hu-HU" sz="2400" dirty="0"/>
              <a:t>„</a:t>
            </a:r>
            <a:r>
              <a:rPr lang="hu-HU" sz="2400" dirty="0" err="1"/>
              <a:t>Headless</a:t>
            </a:r>
            <a:r>
              <a:rPr lang="hu-HU" sz="2400" dirty="0"/>
              <a:t>” – nincs lokális kezelőfelület!, helyette</a:t>
            </a:r>
          </a:p>
          <a:p>
            <a:pPr lvl="1"/>
            <a:r>
              <a:rPr lang="hu-HU" sz="2400" dirty="0"/>
              <a:t>Web (Server management </a:t>
            </a:r>
            <a:r>
              <a:rPr lang="hu-HU" sz="2400" dirty="0" err="1"/>
              <a:t>tool</a:t>
            </a:r>
            <a:r>
              <a:rPr lang="hu-HU" sz="2400" dirty="0"/>
              <a:t>)</a:t>
            </a:r>
          </a:p>
          <a:p>
            <a:pPr lvl="1"/>
            <a:r>
              <a:rPr lang="hu-HU" sz="2400" dirty="0"/>
              <a:t>PowerShell</a:t>
            </a:r>
          </a:p>
          <a:p>
            <a:pPr lvl="1"/>
            <a:endParaRPr lang="hu-HU" dirty="0"/>
          </a:p>
          <a:p>
            <a:endParaRPr lang="hu-HU" dirty="0"/>
          </a:p>
        </p:txBody>
      </p:sp>
    </p:spTree>
    <p:extLst>
      <p:ext uri="{BB962C8B-B14F-4D97-AF65-F5344CB8AC3E}">
        <p14:creationId xmlns:p14="http://schemas.microsoft.com/office/powerpoint/2010/main" val="367124864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079044" y="289958"/>
            <a:ext cx="7846037" cy="899537"/>
          </a:xfrm>
        </p:spPr>
        <p:txBody>
          <a:bodyPr/>
          <a:lstStyle/>
          <a:p>
            <a:r>
              <a:rPr lang="hu-HU" dirty="0"/>
              <a:t>prezentációk, minta kódok és kódrészletek</a:t>
            </a:r>
            <a:endParaRPr lang="hu-HU" dirty="0"/>
          </a:p>
        </p:txBody>
      </p:sp>
      <p:sp>
        <p:nvSpPr>
          <p:cNvPr id="5" name="Text Placeholder 4"/>
          <p:cNvSpPr>
            <a:spLocks noGrp="1"/>
          </p:cNvSpPr>
          <p:nvPr>
            <p:ph type="body" sz="quarter" idx="10"/>
          </p:nvPr>
        </p:nvSpPr>
        <p:spPr>
          <a:xfrm>
            <a:off x="2211493" y="1646260"/>
            <a:ext cx="11653522" cy="1077163"/>
          </a:xfrm>
        </p:spPr>
        <p:txBody>
          <a:bodyPr/>
          <a:lstStyle/>
          <a:p>
            <a:pPr algn="ctr"/>
            <a:r>
              <a:rPr lang="hu-HU" sz="6470" dirty="0">
                <a:latin typeface="Segoe UI Black" panose="020B0A02040204020203" pitchFamily="34" charset="0"/>
                <a:ea typeface="Segoe UI Black" panose="020B0A02040204020203" pitchFamily="34" charset="0"/>
                <a:cs typeface="Segoe UI Black" panose="020B0A02040204020203" pitchFamily="34" charset="0"/>
              </a:rPr>
              <a:t>aka.ms/itf2016</a:t>
            </a:r>
            <a:endParaRPr lang="hu-HU" sz="6470" dirty="0">
              <a:latin typeface="Segoe UI Black" panose="020B0A02040204020203" pitchFamily="34" charset="0"/>
              <a:ea typeface="Segoe UI Black" panose="020B0A02040204020203" pitchFamily="34" charset="0"/>
              <a:cs typeface="Segoe UI Black" panose="020B0A02040204020203" pitchFamily="34" charset="0"/>
            </a:endParaRPr>
          </a:p>
        </p:txBody>
      </p:sp>
      <p:pic>
        <p:nvPicPr>
          <p:cNvPr id="1030" name="Picture 6" descr="Képtalálat a következőre: „github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61169" y="4400127"/>
            <a:ext cx="3461975" cy="230798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0" y="487"/>
            <a:ext cx="3857078" cy="6857027"/>
          </a:xfrm>
          <a:prstGeom prst="rect">
            <a:avLst/>
          </a:prstGeom>
        </p:spPr>
      </p:pic>
    </p:spTree>
    <p:extLst>
      <p:ext uri="{BB962C8B-B14F-4D97-AF65-F5344CB8AC3E}">
        <p14:creationId xmlns:p14="http://schemas.microsoft.com/office/powerpoint/2010/main" val="385233430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1" descr="EH 2015 PPT template6.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218776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5"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88834" y="1221318"/>
            <a:ext cx="4610100" cy="4607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6" name="Rectangle 2"/>
          <p:cNvSpPr>
            <a:spLocks noChangeArrowheads="1"/>
          </p:cNvSpPr>
          <p:nvPr/>
        </p:nvSpPr>
        <p:spPr bwMode="auto">
          <a:xfrm>
            <a:off x="3158067" y="412751"/>
            <a:ext cx="5912196" cy="748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hu-HU" altLang="hu-HU" sz="4267" u="sng">
                <a:solidFill>
                  <a:srgbClr val="0563C1"/>
                </a:solidFill>
                <a:latin typeface="Segoe UI Black" panose="020B0A02040204020203" pitchFamily="34" charset="0"/>
                <a:hlinkClick r:id="rId5"/>
              </a:rPr>
              <a:t>http://spoke.at/FHLJ</a:t>
            </a:r>
            <a:endParaRPr lang="hu-HU" altLang="hu-HU" sz="4267">
              <a:latin typeface="Segoe UI Black" panose="020B0A02040204020203" pitchFamily="34" charset="0"/>
            </a:endParaRPr>
          </a:p>
        </p:txBody>
      </p:sp>
    </p:spTree>
    <p:extLst>
      <p:ext uri="{BB962C8B-B14F-4D97-AF65-F5344CB8AC3E}">
        <p14:creationId xmlns:p14="http://schemas.microsoft.com/office/powerpoint/2010/main" val="3410796937"/>
      </p:ext>
    </p:extLst>
  </p:cSld>
  <p:clrMapOvr>
    <a:masterClrMapping/>
  </p:clrMapOvr>
</p:sld>
</file>

<file path=ppt/theme/theme1.xml><?xml version="1.0" encoding="utf-8"?>
<a:theme xmlns:a="http://schemas.openxmlformats.org/drawingml/2006/main" name="WHITE TEMPLATE">
  <a:themeElements>
    <a:clrScheme name="Microsoft tananyag">
      <a:dk1>
        <a:srgbClr val="0078E1"/>
      </a:dk1>
      <a:lt1>
        <a:srgbClr val="FFFFFF"/>
      </a:lt1>
      <a:dk2>
        <a:srgbClr val="0078E1"/>
      </a:dk2>
      <a:lt2>
        <a:srgbClr val="FFFFFF"/>
      </a:lt2>
      <a:accent1>
        <a:srgbClr val="4F4651"/>
      </a:accent1>
      <a:accent2>
        <a:srgbClr val="629DD1"/>
      </a:accent2>
      <a:accent3>
        <a:srgbClr val="003C6C"/>
      </a:accent3>
      <a:accent4>
        <a:srgbClr val="7F8FA9"/>
      </a:accent4>
      <a:accent5>
        <a:srgbClr val="107C10"/>
      </a:accent5>
      <a:accent6>
        <a:srgbClr val="9D90A0"/>
      </a:accent6>
      <a:hlink>
        <a:srgbClr val="9454C3"/>
      </a:hlink>
      <a:folHlink>
        <a:srgbClr val="3EBBF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Business_BLUE_3.potx" id="{4977ACAC-262E-428F-B2B5-F9AD02AFA5D4}" vid="{424674A7-235D-4F60-B609-DCDE12235BCE}"/>
    </a:ext>
  </a:extLst>
</a:theme>
</file>

<file path=ppt/theme/theme2.xml><?xml version="1.0" encoding="utf-8"?>
<a:theme xmlns:a="http://schemas.openxmlformats.org/drawingml/2006/main" name="Cím diák">
  <a:themeElements>
    <a:clrScheme name="Microsoft tananyag">
      <a:dk1>
        <a:srgbClr val="0078E1"/>
      </a:dk1>
      <a:lt1>
        <a:srgbClr val="FFFFFF"/>
      </a:lt1>
      <a:dk2>
        <a:srgbClr val="0078E1"/>
      </a:dk2>
      <a:lt2>
        <a:srgbClr val="FFFFFF"/>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aster">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kumentum" ma:contentTypeID="0x010100400E1B0CB386DA41897B1C91E2EAB4DB" ma:contentTypeVersion="2" ma:contentTypeDescription="Új dokumentum létrehozása." ma:contentTypeScope="" ma:versionID="bda83db1e486606077fcaef580d9e1a2">
  <xsd:schema xmlns:xsd="http://www.w3.org/2001/XMLSchema" xmlns:xs="http://www.w3.org/2001/XMLSchema" xmlns:p="http://schemas.microsoft.com/office/2006/metadata/properties" xmlns:ns2="8e1ec9f0-dab9-457a-8152-2c84045392d8" targetNamespace="http://schemas.microsoft.com/office/2006/metadata/properties" ma:root="true" ma:fieldsID="619101252d1ddd1affb5fc5a258bc718" ns2:_="">
    <xsd:import namespace="8e1ec9f0-dab9-457a-8152-2c84045392d8"/>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e1ec9f0-dab9-457a-8152-2c84045392d8" elementFormDefault="qualified">
    <xsd:import namespace="http://schemas.microsoft.com/office/2006/documentManagement/types"/>
    <xsd:import namespace="http://schemas.microsoft.com/office/infopath/2007/PartnerControls"/>
    <xsd:element name="SharedWithUsers" ma:index="8" nillable="true" ma:displayName="Résztvevők"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Megosztva részletekkel"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artalomtípus"/>
        <xsd:element ref="dc:title" minOccurs="0" maxOccurs="1" ma:index="4" ma:displayName="Cím"/>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50FFFF-4C43-4091-92A4-42212B5B7212}">
  <ds:schemaRefs>
    <ds:schemaRef ds:uri="http://purl.org/dc/elements/1.1/"/>
    <ds:schemaRef ds:uri="http://schemas.microsoft.com/office/2006/metadata/properties"/>
    <ds:schemaRef ds:uri="http://purl.org/dc/terms/"/>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8e1ec9f0-dab9-457a-8152-2c84045392d8"/>
    <ds:schemaRef ds:uri="http://www.w3.org/XML/1998/namespace"/>
  </ds:schemaRefs>
</ds:datastoreItem>
</file>

<file path=customXml/itemProps2.xml><?xml version="1.0" encoding="utf-8"?>
<ds:datastoreItem xmlns:ds="http://schemas.openxmlformats.org/officeDocument/2006/customXml" ds:itemID="{A182D35C-F3A1-404D-9122-8FB946A37B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e1ec9f0-dab9-457a-8152-2c84045392d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27A870F-6503-4245-BAFB-99317218B17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6286</TotalTime>
  <Words>670</Words>
  <Application>Microsoft Office PowerPoint</Application>
  <PresentationFormat>Widescreen</PresentationFormat>
  <Paragraphs>41</Paragraphs>
  <Slides>7</Slides>
  <Notes>5</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7</vt:i4>
      </vt:variant>
    </vt:vector>
  </HeadingPairs>
  <TitlesOfParts>
    <vt:vector size="20" baseType="lpstr">
      <vt:lpstr>ＭＳ Ｐゴシック</vt:lpstr>
      <vt:lpstr>Arial</vt:lpstr>
      <vt:lpstr>Avenir LT Pro 45 Book</vt:lpstr>
      <vt:lpstr>Calibri</vt:lpstr>
      <vt:lpstr>Calibri Light</vt:lpstr>
      <vt:lpstr>Consolas</vt:lpstr>
      <vt:lpstr>Segoe UI</vt:lpstr>
      <vt:lpstr>Segoe UI Black</vt:lpstr>
      <vt:lpstr>Segoe UI Light</vt:lpstr>
      <vt:lpstr>Wingdings</vt:lpstr>
      <vt:lpstr>WHITE TEMPLATE</vt:lpstr>
      <vt:lpstr>Cím diák</vt:lpstr>
      <vt:lpstr>Master</vt:lpstr>
      <vt:lpstr>Hol vagy, Windows?</vt:lpstr>
      <vt:lpstr>Konténerek Windows-on</vt:lpstr>
      <vt:lpstr>DoW</vt:lpstr>
      <vt:lpstr>Windows Server / Hyper-V Konténerek</vt:lpstr>
      <vt:lpstr>Windows Nano Server</vt:lpstr>
      <vt:lpstr>prezentációk, minta kódok és kódrészletek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bemutató</dc:title>
  <dc:creator>Bence Kővári</dc:creator>
  <cp:lastModifiedBy>Attila Ersek (Prohuman)</cp:lastModifiedBy>
  <cp:revision>110</cp:revision>
  <dcterms:created xsi:type="dcterms:W3CDTF">2016-02-25T09:31:21Z</dcterms:created>
  <dcterms:modified xsi:type="dcterms:W3CDTF">2016-10-11T06:57:17Z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0x010100400E1B0CB386DA41897B1C91E2EAB4DB</vt:lpwstr>
  </property>
</Properties>
</file>

<file path=docProps/thumbnail.jpeg>
</file>